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324" r:id="rId9"/>
    <p:sldId id="284" r:id="rId10"/>
    <p:sldId id="285" r:id="rId11"/>
    <p:sldId id="296" r:id="rId12"/>
    <p:sldId id="293" r:id="rId13"/>
    <p:sldId id="294" r:id="rId14"/>
    <p:sldId id="295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5" r:id="rId24"/>
    <p:sldId id="30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scar Eduardo Ortiz Pinzón" userId="215d1137-53f0-433c-918c-2d4473199011" providerId="ADAL" clId="{D3D4854A-A2FC-489C-AA54-6F82E0F055E9}"/>
    <pc:docChg chg="undo custSel mod addSld delSld modSld sldOrd">
      <pc:chgData name="Oscar Eduardo Ortiz Pinzón" userId="215d1137-53f0-433c-918c-2d4473199011" providerId="ADAL" clId="{D3D4854A-A2FC-489C-AA54-6F82E0F055E9}" dt="2020-08-13T21:27:19.687" v="765"/>
      <pc:docMkLst>
        <pc:docMk/>
      </pc:docMkLst>
      <pc:sldChg chg="addSp modSp new mod">
        <pc:chgData name="Oscar Eduardo Ortiz Pinzón" userId="215d1137-53f0-433c-918c-2d4473199011" providerId="ADAL" clId="{D3D4854A-A2FC-489C-AA54-6F82E0F055E9}" dt="2020-08-11T14:22:57.620" v="4" actId="14100"/>
        <pc:sldMkLst>
          <pc:docMk/>
          <pc:sldMk cId="1655767241" sldId="262"/>
        </pc:sldMkLst>
        <pc:picChg chg="add mod">
          <ac:chgData name="Oscar Eduardo Ortiz Pinzón" userId="215d1137-53f0-433c-918c-2d4473199011" providerId="ADAL" clId="{D3D4854A-A2FC-489C-AA54-6F82E0F055E9}" dt="2020-08-11T14:22:57.620" v="4" actId="14100"/>
          <ac:picMkLst>
            <pc:docMk/>
            <pc:sldMk cId="1655767241" sldId="262"/>
            <ac:picMk id="2" creationId="{0ACA6410-AE8F-4047-B0EB-8E33BCA49A2B}"/>
          </ac:picMkLst>
        </pc:picChg>
      </pc:sldChg>
      <pc:sldChg chg="addSp delSp modSp new del mod setBg modClrScheme chgLayout">
        <pc:chgData name="Oscar Eduardo Ortiz Pinzón" userId="215d1137-53f0-433c-918c-2d4473199011" providerId="ADAL" clId="{D3D4854A-A2FC-489C-AA54-6F82E0F055E9}" dt="2020-08-11T14:24:13.345" v="12" actId="2696"/>
        <pc:sldMkLst>
          <pc:docMk/>
          <pc:sldMk cId="2092050595" sldId="263"/>
        </pc:sldMkLst>
        <pc:spChg chg="add mod">
          <ac:chgData name="Oscar Eduardo Ortiz Pinzón" userId="215d1137-53f0-433c-918c-2d4473199011" providerId="ADAL" clId="{D3D4854A-A2FC-489C-AA54-6F82E0F055E9}" dt="2020-08-11T14:23:28.688" v="6" actId="700"/>
          <ac:spMkLst>
            <pc:docMk/>
            <pc:sldMk cId="2092050595" sldId="263"/>
            <ac:spMk id="2" creationId="{1CD6374E-771D-4797-BDD3-208982C2A6F1}"/>
          </ac:spMkLst>
        </pc:spChg>
        <pc:spChg chg="add mod">
          <ac:chgData name="Oscar Eduardo Ortiz Pinzón" userId="215d1137-53f0-433c-918c-2d4473199011" providerId="ADAL" clId="{D3D4854A-A2FC-489C-AA54-6F82E0F055E9}" dt="2020-08-11T14:23:28.688" v="6" actId="700"/>
          <ac:spMkLst>
            <pc:docMk/>
            <pc:sldMk cId="2092050595" sldId="263"/>
            <ac:spMk id="3" creationId="{4F470BF4-18CE-4F25-B6BA-789883FE83B7}"/>
          </ac:spMkLst>
        </pc:spChg>
        <pc:spChg chg="add del">
          <ac:chgData name="Oscar Eduardo Ortiz Pinzón" userId="215d1137-53f0-433c-918c-2d4473199011" providerId="ADAL" clId="{D3D4854A-A2FC-489C-AA54-6F82E0F055E9}" dt="2020-08-11T14:23:35.272" v="9"/>
          <ac:spMkLst>
            <pc:docMk/>
            <pc:sldMk cId="2092050595" sldId="263"/>
            <ac:spMk id="4" creationId="{E1F5DDD1-7234-44F6-88FC-0ECEA8E1D9C9}"/>
          </ac:spMkLst>
        </pc:spChg>
        <pc:spChg chg="add del">
          <ac:chgData name="Oscar Eduardo Ortiz Pinzón" userId="215d1137-53f0-433c-918c-2d4473199011" providerId="ADAL" clId="{D3D4854A-A2FC-489C-AA54-6F82E0F055E9}" dt="2020-08-11T14:23:35.272" v="9"/>
          <ac:spMkLst>
            <pc:docMk/>
            <pc:sldMk cId="2092050595" sldId="263"/>
            <ac:spMk id="5" creationId="{E0DD5D32-674B-430C-B6A4-710DD3B2A1DD}"/>
          </ac:spMkLst>
        </pc:spChg>
        <pc:spChg chg="add del">
          <ac:chgData name="Oscar Eduardo Ortiz Pinzón" userId="215d1137-53f0-433c-918c-2d4473199011" providerId="ADAL" clId="{D3D4854A-A2FC-489C-AA54-6F82E0F055E9}" dt="2020-08-11T14:23:35.272" v="9"/>
          <ac:spMkLst>
            <pc:docMk/>
            <pc:sldMk cId="2092050595" sldId="263"/>
            <ac:spMk id="6" creationId="{190E2AE4-1966-4473-95CF-78DCA9E91745}"/>
          </ac:spMkLst>
        </pc:spChg>
        <pc:spChg chg="add del">
          <ac:chgData name="Oscar Eduardo Ortiz Pinzón" userId="215d1137-53f0-433c-918c-2d4473199011" providerId="ADAL" clId="{D3D4854A-A2FC-489C-AA54-6F82E0F055E9}" dt="2020-08-11T14:23:35.272" v="9"/>
          <ac:spMkLst>
            <pc:docMk/>
            <pc:sldMk cId="2092050595" sldId="263"/>
            <ac:spMk id="7" creationId="{5007D546-B2F8-42B2-9C1F-24A51B3BFC76}"/>
          </ac:spMkLst>
        </pc:spChg>
        <pc:spChg chg="add">
          <ac:chgData name="Oscar Eduardo Ortiz Pinzón" userId="215d1137-53f0-433c-918c-2d4473199011" providerId="ADAL" clId="{D3D4854A-A2FC-489C-AA54-6F82E0F055E9}" dt="2020-08-11T14:23:45.591" v="10"/>
          <ac:spMkLst>
            <pc:docMk/>
            <pc:sldMk cId="2092050595" sldId="263"/>
            <ac:spMk id="9" creationId="{70DB7418-6D38-4B25-ADD8-1F88B370332E}"/>
          </ac:spMkLst>
        </pc:spChg>
        <pc:spChg chg="add">
          <ac:chgData name="Oscar Eduardo Ortiz Pinzón" userId="215d1137-53f0-433c-918c-2d4473199011" providerId="ADAL" clId="{D3D4854A-A2FC-489C-AA54-6F82E0F055E9}" dt="2020-08-11T14:23:45.591" v="10"/>
          <ac:spMkLst>
            <pc:docMk/>
            <pc:sldMk cId="2092050595" sldId="263"/>
            <ac:spMk id="10" creationId="{06A9ECF6-7A13-4DC3-BCEE-71E40B056E3D}"/>
          </ac:spMkLst>
        </pc:spChg>
        <pc:spChg chg="add">
          <ac:chgData name="Oscar Eduardo Ortiz Pinzón" userId="215d1137-53f0-433c-918c-2d4473199011" providerId="ADAL" clId="{D3D4854A-A2FC-489C-AA54-6F82E0F055E9}" dt="2020-08-11T14:23:45.591" v="10"/>
          <ac:spMkLst>
            <pc:docMk/>
            <pc:sldMk cId="2092050595" sldId="263"/>
            <ac:spMk id="11" creationId="{BFA46F8A-5614-41E9-8225-A33BFFC62692}"/>
          </ac:spMkLst>
        </pc:spChg>
        <pc:spChg chg="add">
          <ac:chgData name="Oscar Eduardo Ortiz Pinzón" userId="215d1137-53f0-433c-918c-2d4473199011" providerId="ADAL" clId="{D3D4854A-A2FC-489C-AA54-6F82E0F055E9}" dt="2020-08-11T14:23:45.591" v="10"/>
          <ac:spMkLst>
            <pc:docMk/>
            <pc:sldMk cId="2092050595" sldId="263"/>
            <ac:spMk id="12" creationId="{0467B2AC-808F-464F-A98B-3F233353614C}"/>
          </ac:spMkLst>
        </pc:spChg>
        <pc:graphicFrameChg chg="add del mod">
          <ac:chgData name="Oscar Eduardo Ortiz Pinzón" userId="215d1137-53f0-433c-918c-2d4473199011" providerId="ADAL" clId="{D3D4854A-A2FC-489C-AA54-6F82E0F055E9}" dt="2020-08-11T14:23:35.272" v="9"/>
          <ac:graphicFrameMkLst>
            <pc:docMk/>
            <pc:sldMk cId="2092050595" sldId="263"/>
            <ac:graphicFrameMk id="8" creationId="{3DC90149-77B1-4EDC-97ED-637FA1EF13D7}"/>
          </ac:graphicFrameMkLst>
        </pc:graphicFrameChg>
        <pc:graphicFrameChg chg="add mod">
          <ac:chgData name="Oscar Eduardo Ortiz Pinzón" userId="215d1137-53f0-433c-918c-2d4473199011" providerId="ADAL" clId="{D3D4854A-A2FC-489C-AA54-6F82E0F055E9}" dt="2020-08-11T14:24:13.345" v="12" actId="2696"/>
          <ac:graphicFrameMkLst>
            <pc:docMk/>
            <pc:sldMk cId="2092050595" sldId="263"/>
            <ac:graphicFrameMk id="13" creationId="{7EC93852-5225-42B7-9690-779BAC985AD8}"/>
          </ac:graphicFrameMkLst>
        </pc:graphicFrameChg>
      </pc:sldChg>
      <pc:sldChg chg="addSp modSp new mod modClrScheme chgLayout">
        <pc:chgData name="Oscar Eduardo Ortiz Pinzón" userId="215d1137-53f0-433c-918c-2d4473199011" providerId="ADAL" clId="{D3D4854A-A2FC-489C-AA54-6F82E0F055E9}" dt="2020-08-11T14:25:49.938" v="48" actId="700"/>
        <pc:sldMkLst>
          <pc:docMk/>
          <pc:sldMk cId="2476343495" sldId="263"/>
        </pc:sldMkLst>
        <pc:spChg chg="add mod ord">
          <ac:chgData name="Oscar Eduardo Ortiz Pinzón" userId="215d1137-53f0-433c-918c-2d4473199011" providerId="ADAL" clId="{D3D4854A-A2FC-489C-AA54-6F82E0F055E9}" dt="2020-08-11T14:25:49.938" v="48" actId="700"/>
          <ac:spMkLst>
            <pc:docMk/>
            <pc:sldMk cId="2476343495" sldId="263"/>
            <ac:spMk id="2" creationId="{110E791B-5B04-48E3-8804-8B07E504AE12}"/>
          </ac:spMkLst>
        </pc:spChg>
        <pc:spChg chg="add mod ord">
          <ac:chgData name="Oscar Eduardo Ortiz Pinzón" userId="215d1137-53f0-433c-918c-2d4473199011" providerId="ADAL" clId="{D3D4854A-A2FC-489C-AA54-6F82E0F055E9}" dt="2020-08-11T14:25:49.938" v="48" actId="700"/>
          <ac:spMkLst>
            <pc:docMk/>
            <pc:sldMk cId="2476343495" sldId="263"/>
            <ac:spMk id="3" creationId="{89C2E130-37DA-4C41-A679-A1643AF649AC}"/>
          </ac:spMkLst>
        </pc:spChg>
      </pc:sldChg>
      <pc:sldChg chg="addSp delSp modSp new mod">
        <pc:chgData name="Oscar Eduardo Ortiz Pinzón" userId="215d1137-53f0-433c-918c-2d4473199011" providerId="ADAL" clId="{D3D4854A-A2FC-489C-AA54-6F82E0F055E9}" dt="2020-08-11T14:26:05.218" v="69" actId="20577"/>
        <pc:sldMkLst>
          <pc:docMk/>
          <pc:sldMk cId="2692552988" sldId="264"/>
        </pc:sldMkLst>
        <pc:spChg chg="mod">
          <ac:chgData name="Oscar Eduardo Ortiz Pinzón" userId="215d1137-53f0-433c-918c-2d4473199011" providerId="ADAL" clId="{D3D4854A-A2FC-489C-AA54-6F82E0F055E9}" dt="2020-08-11T14:26:05.218" v="69" actId="20577"/>
          <ac:spMkLst>
            <pc:docMk/>
            <pc:sldMk cId="2692552988" sldId="264"/>
            <ac:spMk id="2" creationId="{D80BE4C7-6EBC-49AB-93AE-7D29F9A7BF00}"/>
          </ac:spMkLst>
        </pc:spChg>
        <pc:spChg chg="del">
          <ac:chgData name="Oscar Eduardo Ortiz Pinzón" userId="215d1137-53f0-433c-918c-2d4473199011" providerId="ADAL" clId="{D3D4854A-A2FC-489C-AA54-6F82E0F055E9}" dt="2020-08-11T14:25:56.955" v="50"/>
          <ac:spMkLst>
            <pc:docMk/>
            <pc:sldMk cId="2692552988" sldId="264"/>
            <ac:spMk id="3" creationId="{7F0164B6-7B35-4811-BB56-D3BA728436FF}"/>
          </ac:spMkLst>
        </pc:spChg>
        <pc:picChg chg="add mod">
          <ac:chgData name="Oscar Eduardo Ortiz Pinzón" userId="215d1137-53f0-433c-918c-2d4473199011" providerId="ADAL" clId="{D3D4854A-A2FC-489C-AA54-6F82E0F055E9}" dt="2020-08-11T14:25:56.955" v="50"/>
          <ac:picMkLst>
            <pc:docMk/>
            <pc:sldMk cId="2692552988" sldId="264"/>
            <ac:picMk id="4" creationId="{18E697B6-715C-4948-A16D-EEFFF4876973}"/>
          </ac:picMkLst>
        </pc:picChg>
      </pc:sldChg>
      <pc:sldChg chg="addSp delSp modSp new mod modClrScheme chgLayout">
        <pc:chgData name="Oscar Eduardo Ortiz Pinzón" userId="215d1137-53f0-433c-918c-2d4473199011" providerId="ADAL" clId="{D3D4854A-A2FC-489C-AA54-6F82E0F055E9}" dt="2020-08-11T14:47:49.275" v="199" actId="20577"/>
        <pc:sldMkLst>
          <pc:docMk/>
          <pc:sldMk cId="510966254" sldId="265"/>
        </pc:sldMkLst>
        <pc:spChg chg="del mod ord">
          <ac:chgData name="Oscar Eduardo Ortiz Pinzón" userId="215d1137-53f0-433c-918c-2d4473199011" providerId="ADAL" clId="{D3D4854A-A2FC-489C-AA54-6F82E0F055E9}" dt="2020-08-11T14:46:51.681" v="72" actId="700"/>
          <ac:spMkLst>
            <pc:docMk/>
            <pc:sldMk cId="510966254" sldId="265"/>
            <ac:spMk id="2" creationId="{CF96CF1E-BC70-4ED8-8EA7-BF06192F7B1D}"/>
          </ac:spMkLst>
        </pc:spChg>
        <pc:spChg chg="del">
          <ac:chgData name="Oscar Eduardo Ortiz Pinzón" userId="215d1137-53f0-433c-918c-2d4473199011" providerId="ADAL" clId="{D3D4854A-A2FC-489C-AA54-6F82E0F055E9}" dt="2020-08-11T14:46:29.939" v="71"/>
          <ac:spMkLst>
            <pc:docMk/>
            <pc:sldMk cId="510966254" sldId="265"/>
            <ac:spMk id="3" creationId="{09911348-C0D1-4CAD-9070-E720DE19B78C}"/>
          </ac:spMkLst>
        </pc:spChg>
        <pc:spChg chg="add del mod ord">
          <ac:chgData name="Oscar Eduardo Ortiz Pinzón" userId="215d1137-53f0-433c-918c-2d4473199011" providerId="ADAL" clId="{D3D4854A-A2FC-489C-AA54-6F82E0F055E9}" dt="2020-08-11T14:47:03.367" v="73" actId="700"/>
          <ac:spMkLst>
            <pc:docMk/>
            <pc:sldMk cId="510966254" sldId="265"/>
            <ac:spMk id="5" creationId="{8DB5E2CC-F833-4B1F-B0D4-31BEBDFCBDBE}"/>
          </ac:spMkLst>
        </pc:spChg>
        <pc:spChg chg="add del mod ord">
          <ac:chgData name="Oscar Eduardo Ortiz Pinzón" userId="215d1137-53f0-433c-918c-2d4473199011" providerId="ADAL" clId="{D3D4854A-A2FC-489C-AA54-6F82E0F055E9}" dt="2020-08-11T14:47:03.367" v="73" actId="700"/>
          <ac:spMkLst>
            <pc:docMk/>
            <pc:sldMk cId="510966254" sldId="265"/>
            <ac:spMk id="6" creationId="{AB378C14-CA55-44F3-92DF-D8F6699F981C}"/>
          </ac:spMkLst>
        </pc:spChg>
        <pc:spChg chg="add mod ord">
          <ac:chgData name="Oscar Eduardo Ortiz Pinzón" userId="215d1137-53f0-433c-918c-2d4473199011" providerId="ADAL" clId="{D3D4854A-A2FC-489C-AA54-6F82E0F055E9}" dt="2020-08-11T14:47:23.908" v="126" actId="20577"/>
          <ac:spMkLst>
            <pc:docMk/>
            <pc:sldMk cId="510966254" sldId="265"/>
            <ac:spMk id="7" creationId="{74C62141-9B2B-4A7E-A080-4362F77C451C}"/>
          </ac:spMkLst>
        </pc:spChg>
        <pc:spChg chg="add mod ord">
          <ac:chgData name="Oscar Eduardo Ortiz Pinzón" userId="215d1137-53f0-433c-918c-2d4473199011" providerId="ADAL" clId="{D3D4854A-A2FC-489C-AA54-6F82E0F055E9}" dt="2020-08-11T14:47:49.275" v="199" actId="20577"/>
          <ac:spMkLst>
            <pc:docMk/>
            <pc:sldMk cId="510966254" sldId="265"/>
            <ac:spMk id="8" creationId="{C834E24D-7A5F-43AB-829F-6D6BE6A90BE6}"/>
          </ac:spMkLst>
        </pc:spChg>
        <pc:picChg chg="add mod ord modCrop">
          <ac:chgData name="Oscar Eduardo Ortiz Pinzón" userId="215d1137-53f0-433c-918c-2d4473199011" providerId="ADAL" clId="{D3D4854A-A2FC-489C-AA54-6F82E0F055E9}" dt="2020-08-11T14:47:03.367" v="73" actId="700"/>
          <ac:picMkLst>
            <pc:docMk/>
            <pc:sldMk cId="510966254" sldId="265"/>
            <ac:picMk id="4" creationId="{16B68B89-4EC0-47A1-9D1C-716F079D344A}"/>
          </ac:picMkLst>
        </pc:picChg>
      </pc:sldChg>
      <pc:sldChg chg="addSp delSp modSp new mod modClrScheme chgLayout">
        <pc:chgData name="Oscar Eduardo Ortiz Pinzón" userId="215d1137-53f0-433c-918c-2d4473199011" providerId="ADAL" clId="{D3D4854A-A2FC-489C-AA54-6F82E0F055E9}" dt="2020-08-11T14:49:39.272" v="211" actId="14100"/>
        <pc:sldMkLst>
          <pc:docMk/>
          <pc:sldMk cId="735054744" sldId="266"/>
        </pc:sldMkLst>
        <pc:spChg chg="del mod ord">
          <ac:chgData name="Oscar Eduardo Ortiz Pinzón" userId="215d1137-53f0-433c-918c-2d4473199011" providerId="ADAL" clId="{D3D4854A-A2FC-489C-AA54-6F82E0F055E9}" dt="2020-08-11T14:49:00.002" v="202" actId="700"/>
          <ac:spMkLst>
            <pc:docMk/>
            <pc:sldMk cId="735054744" sldId="266"/>
            <ac:spMk id="2" creationId="{656A3310-3606-4E86-8C48-EA49703B72E9}"/>
          </ac:spMkLst>
        </pc:spChg>
        <pc:spChg chg="del">
          <ac:chgData name="Oscar Eduardo Ortiz Pinzón" userId="215d1137-53f0-433c-918c-2d4473199011" providerId="ADAL" clId="{D3D4854A-A2FC-489C-AA54-6F82E0F055E9}" dt="2020-08-11T14:48:49.027" v="201"/>
          <ac:spMkLst>
            <pc:docMk/>
            <pc:sldMk cId="735054744" sldId="266"/>
            <ac:spMk id="3" creationId="{EB4DD579-2770-4349-A1A9-FC5723DC715F}"/>
          </ac:spMkLst>
        </pc:spChg>
        <pc:spChg chg="del">
          <ac:chgData name="Oscar Eduardo Ortiz Pinzón" userId="215d1137-53f0-433c-918c-2d4473199011" providerId="ADAL" clId="{D3D4854A-A2FC-489C-AA54-6F82E0F055E9}" dt="2020-08-11T14:49:00.002" v="202" actId="700"/>
          <ac:spMkLst>
            <pc:docMk/>
            <pc:sldMk cId="735054744" sldId="266"/>
            <ac:spMk id="4" creationId="{095843E0-0884-46DE-B6B2-33AC6BDAA55D}"/>
          </ac:spMkLst>
        </pc:spChg>
        <pc:spChg chg="add del mod ord">
          <ac:chgData name="Oscar Eduardo Ortiz Pinzón" userId="215d1137-53f0-433c-918c-2d4473199011" providerId="ADAL" clId="{D3D4854A-A2FC-489C-AA54-6F82E0F055E9}" dt="2020-08-11T14:49:05.624" v="203" actId="478"/>
          <ac:spMkLst>
            <pc:docMk/>
            <pc:sldMk cId="735054744" sldId="266"/>
            <ac:spMk id="6" creationId="{EB4DFE3C-920C-420A-871E-28E2C3D75EE7}"/>
          </ac:spMkLst>
        </pc:spChg>
        <pc:spChg chg="add del mod">
          <ac:chgData name="Oscar Eduardo Ortiz Pinzón" userId="215d1137-53f0-433c-918c-2d4473199011" providerId="ADAL" clId="{D3D4854A-A2FC-489C-AA54-6F82E0F055E9}" dt="2020-08-11T14:49:26.969" v="208"/>
          <ac:spMkLst>
            <pc:docMk/>
            <pc:sldMk cId="735054744" sldId="266"/>
            <ac:spMk id="8" creationId="{E138D48F-0871-4396-AE28-01FDD6A1111D}"/>
          </ac:spMkLst>
        </pc:spChg>
        <pc:picChg chg="add del mod ord">
          <ac:chgData name="Oscar Eduardo Ortiz Pinzón" userId="215d1137-53f0-433c-918c-2d4473199011" providerId="ADAL" clId="{D3D4854A-A2FC-489C-AA54-6F82E0F055E9}" dt="2020-08-11T14:49:25.452" v="207" actId="478"/>
          <ac:picMkLst>
            <pc:docMk/>
            <pc:sldMk cId="735054744" sldId="266"/>
            <ac:picMk id="5" creationId="{50E456DB-05E6-4801-B24D-0D0097882604}"/>
          </ac:picMkLst>
        </pc:picChg>
        <pc:picChg chg="add mod">
          <ac:chgData name="Oscar Eduardo Ortiz Pinzón" userId="215d1137-53f0-433c-918c-2d4473199011" providerId="ADAL" clId="{D3D4854A-A2FC-489C-AA54-6F82E0F055E9}" dt="2020-08-11T14:49:39.272" v="211" actId="14100"/>
          <ac:picMkLst>
            <pc:docMk/>
            <pc:sldMk cId="735054744" sldId="266"/>
            <ac:picMk id="9" creationId="{EE4EB436-8CD4-44A8-960A-3AAA815FA547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4:52:30.376" v="223" actId="14100"/>
        <pc:sldMkLst>
          <pc:docMk/>
          <pc:sldMk cId="1795311828" sldId="267"/>
        </pc:sldMkLst>
        <pc:spChg chg="del">
          <ac:chgData name="Oscar Eduardo Ortiz Pinzón" userId="215d1137-53f0-433c-918c-2d4473199011" providerId="ADAL" clId="{D3D4854A-A2FC-489C-AA54-6F82E0F055E9}" dt="2020-08-11T14:50:47.420" v="214" actId="478"/>
          <ac:spMkLst>
            <pc:docMk/>
            <pc:sldMk cId="1795311828" sldId="267"/>
            <ac:spMk id="2" creationId="{FD98B631-BC37-496B-8AFB-6117C0AE9FAD}"/>
          </ac:spMkLst>
        </pc:spChg>
        <pc:spChg chg="del">
          <ac:chgData name="Oscar Eduardo Ortiz Pinzón" userId="215d1137-53f0-433c-918c-2d4473199011" providerId="ADAL" clId="{D3D4854A-A2FC-489C-AA54-6F82E0F055E9}" dt="2020-08-11T14:50:39.450" v="213"/>
          <ac:spMkLst>
            <pc:docMk/>
            <pc:sldMk cId="1795311828" sldId="267"/>
            <ac:spMk id="3" creationId="{F13E391B-8EE2-40DA-960C-3CC0C2BECF8E}"/>
          </ac:spMkLst>
        </pc:spChg>
        <pc:spChg chg="add del mod">
          <ac:chgData name="Oscar Eduardo Ortiz Pinzón" userId="215d1137-53f0-433c-918c-2d4473199011" providerId="ADAL" clId="{D3D4854A-A2FC-489C-AA54-6F82E0F055E9}" dt="2020-08-11T14:50:54.720" v="216"/>
          <ac:spMkLst>
            <pc:docMk/>
            <pc:sldMk cId="1795311828" sldId="267"/>
            <ac:spMk id="6" creationId="{1D98983E-29CE-4128-8A8B-1ACB26AD01C8}"/>
          </ac:spMkLst>
        </pc:spChg>
        <pc:spChg chg="add mod">
          <ac:chgData name="Oscar Eduardo Ortiz Pinzón" userId="215d1137-53f0-433c-918c-2d4473199011" providerId="ADAL" clId="{D3D4854A-A2FC-489C-AA54-6F82E0F055E9}" dt="2020-08-11T14:52:19.363" v="220" actId="478"/>
          <ac:spMkLst>
            <pc:docMk/>
            <pc:sldMk cId="1795311828" sldId="267"/>
            <ac:spMk id="9" creationId="{A57CFB4D-DDF7-4502-B455-E9FA9FB8572F}"/>
          </ac:spMkLst>
        </pc:spChg>
        <pc:picChg chg="add del mod">
          <ac:chgData name="Oscar Eduardo Ortiz Pinzón" userId="215d1137-53f0-433c-918c-2d4473199011" providerId="ADAL" clId="{D3D4854A-A2FC-489C-AA54-6F82E0F055E9}" dt="2020-08-11T14:50:49.665" v="215" actId="478"/>
          <ac:picMkLst>
            <pc:docMk/>
            <pc:sldMk cId="1795311828" sldId="267"/>
            <ac:picMk id="4" creationId="{99907320-9969-4BD9-B4CE-25E6CE159046}"/>
          </ac:picMkLst>
        </pc:picChg>
        <pc:picChg chg="add del mod">
          <ac:chgData name="Oscar Eduardo Ortiz Pinzón" userId="215d1137-53f0-433c-918c-2d4473199011" providerId="ADAL" clId="{D3D4854A-A2FC-489C-AA54-6F82E0F055E9}" dt="2020-08-11T14:52:19.363" v="220" actId="478"/>
          <ac:picMkLst>
            <pc:docMk/>
            <pc:sldMk cId="1795311828" sldId="267"/>
            <ac:picMk id="7" creationId="{7B32FB44-7B10-44CC-BD49-DC9CA8666306}"/>
          </ac:picMkLst>
        </pc:picChg>
        <pc:picChg chg="add mod">
          <ac:chgData name="Oscar Eduardo Ortiz Pinzón" userId="215d1137-53f0-433c-918c-2d4473199011" providerId="ADAL" clId="{D3D4854A-A2FC-489C-AA54-6F82E0F055E9}" dt="2020-08-11T14:52:30.376" v="223" actId="14100"/>
          <ac:picMkLst>
            <pc:docMk/>
            <pc:sldMk cId="1795311828" sldId="267"/>
            <ac:picMk id="10" creationId="{C80D90FD-CF31-47F7-8C91-9E5C4C9C5B22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4:54:18.871" v="229" actId="14100"/>
        <pc:sldMkLst>
          <pc:docMk/>
          <pc:sldMk cId="876488842" sldId="268"/>
        </pc:sldMkLst>
        <pc:spChg chg="del">
          <ac:chgData name="Oscar Eduardo Ortiz Pinzón" userId="215d1137-53f0-433c-918c-2d4473199011" providerId="ADAL" clId="{D3D4854A-A2FC-489C-AA54-6F82E0F055E9}" dt="2020-08-11T14:54:05.200" v="226" actId="478"/>
          <ac:spMkLst>
            <pc:docMk/>
            <pc:sldMk cId="876488842" sldId="268"/>
            <ac:spMk id="2" creationId="{6DC5AE5B-34EB-44AD-83AB-CFA2A1CE80DD}"/>
          </ac:spMkLst>
        </pc:spChg>
        <pc:spChg chg="del">
          <ac:chgData name="Oscar Eduardo Ortiz Pinzón" userId="215d1137-53f0-433c-918c-2d4473199011" providerId="ADAL" clId="{D3D4854A-A2FC-489C-AA54-6F82E0F055E9}" dt="2020-08-11T14:54:00.396" v="225"/>
          <ac:spMkLst>
            <pc:docMk/>
            <pc:sldMk cId="876488842" sldId="268"/>
            <ac:spMk id="3" creationId="{13DC5C81-2F66-4D86-947B-CA68652E7D50}"/>
          </ac:spMkLst>
        </pc:spChg>
        <pc:picChg chg="add mod">
          <ac:chgData name="Oscar Eduardo Ortiz Pinzón" userId="215d1137-53f0-433c-918c-2d4473199011" providerId="ADAL" clId="{D3D4854A-A2FC-489C-AA54-6F82E0F055E9}" dt="2020-08-11T14:54:18.871" v="229" actId="14100"/>
          <ac:picMkLst>
            <pc:docMk/>
            <pc:sldMk cId="876488842" sldId="268"/>
            <ac:picMk id="4" creationId="{5045200C-B666-477C-AD5D-A843F00B7467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4:58:53.712" v="237"/>
        <pc:sldMkLst>
          <pc:docMk/>
          <pc:sldMk cId="1651648321" sldId="269"/>
        </pc:sldMkLst>
        <pc:spChg chg="del">
          <ac:chgData name="Oscar Eduardo Ortiz Pinzón" userId="215d1137-53f0-433c-918c-2d4473199011" providerId="ADAL" clId="{D3D4854A-A2FC-489C-AA54-6F82E0F055E9}" dt="2020-08-11T14:56:49.847" v="232" actId="478"/>
          <ac:spMkLst>
            <pc:docMk/>
            <pc:sldMk cId="1651648321" sldId="269"/>
            <ac:spMk id="2" creationId="{AC454995-B808-4574-B7C9-EEF4B31746FA}"/>
          </ac:spMkLst>
        </pc:spChg>
        <pc:spChg chg="del">
          <ac:chgData name="Oscar Eduardo Ortiz Pinzón" userId="215d1137-53f0-433c-918c-2d4473199011" providerId="ADAL" clId="{D3D4854A-A2FC-489C-AA54-6F82E0F055E9}" dt="2020-08-11T14:56:47.590" v="231"/>
          <ac:spMkLst>
            <pc:docMk/>
            <pc:sldMk cId="1651648321" sldId="269"/>
            <ac:spMk id="3" creationId="{52E45228-8977-4F3B-8D33-99E46D114ED2}"/>
          </ac:spMkLst>
        </pc:spChg>
        <pc:spChg chg="add mod">
          <ac:chgData name="Oscar Eduardo Ortiz Pinzón" userId="215d1137-53f0-433c-918c-2d4473199011" providerId="ADAL" clId="{D3D4854A-A2FC-489C-AA54-6F82E0F055E9}" dt="2020-08-11T14:57:56.677" v="236" actId="478"/>
          <ac:spMkLst>
            <pc:docMk/>
            <pc:sldMk cId="1651648321" sldId="269"/>
            <ac:spMk id="6" creationId="{C78A9FE5-6241-4D74-822C-B369E6E6FF21}"/>
          </ac:spMkLst>
        </pc:spChg>
        <pc:picChg chg="add del mod">
          <ac:chgData name="Oscar Eduardo Ortiz Pinzón" userId="215d1137-53f0-433c-918c-2d4473199011" providerId="ADAL" clId="{D3D4854A-A2FC-489C-AA54-6F82E0F055E9}" dt="2020-08-11T14:57:56.677" v="236" actId="478"/>
          <ac:picMkLst>
            <pc:docMk/>
            <pc:sldMk cId="1651648321" sldId="269"/>
            <ac:picMk id="4" creationId="{30A5A54D-7250-430A-AFDD-556E5B873E1B}"/>
          </ac:picMkLst>
        </pc:picChg>
        <pc:picChg chg="add">
          <ac:chgData name="Oscar Eduardo Ortiz Pinzón" userId="215d1137-53f0-433c-918c-2d4473199011" providerId="ADAL" clId="{D3D4854A-A2FC-489C-AA54-6F82E0F055E9}" dt="2020-08-11T14:58:53.712" v="237"/>
          <ac:picMkLst>
            <pc:docMk/>
            <pc:sldMk cId="1651648321" sldId="269"/>
            <ac:picMk id="7" creationId="{F3802FEC-4510-4BBF-A894-31591A89F5FE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01:02.870" v="243" actId="14100"/>
        <pc:sldMkLst>
          <pc:docMk/>
          <pc:sldMk cId="886388407" sldId="270"/>
        </pc:sldMkLst>
        <pc:spChg chg="del">
          <ac:chgData name="Oscar Eduardo Ortiz Pinzón" userId="215d1137-53f0-433c-918c-2d4473199011" providerId="ADAL" clId="{D3D4854A-A2FC-489C-AA54-6F82E0F055E9}" dt="2020-08-11T15:00:49.130" v="240" actId="478"/>
          <ac:spMkLst>
            <pc:docMk/>
            <pc:sldMk cId="886388407" sldId="270"/>
            <ac:spMk id="2" creationId="{5CE33531-4A8D-4372-A7A2-DB42E769D43D}"/>
          </ac:spMkLst>
        </pc:spChg>
        <pc:spChg chg="del">
          <ac:chgData name="Oscar Eduardo Ortiz Pinzón" userId="215d1137-53f0-433c-918c-2d4473199011" providerId="ADAL" clId="{D3D4854A-A2FC-489C-AA54-6F82E0F055E9}" dt="2020-08-11T15:00:46.387" v="239"/>
          <ac:spMkLst>
            <pc:docMk/>
            <pc:sldMk cId="886388407" sldId="270"/>
            <ac:spMk id="3" creationId="{0D0B6798-7270-4CCE-915A-E2632B2BED57}"/>
          </ac:spMkLst>
        </pc:spChg>
        <pc:picChg chg="add mod">
          <ac:chgData name="Oscar Eduardo Ortiz Pinzón" userId="215d1137-53f0-433c-918c-2d4473199011" providerId="ADAL" clId="{D3D4854A-A2FC-489C-AA54-6F82E0F055E9}" dt="2020-08-11T15:01:02.870" v="243" actId="14100"/>
          <ac:picMkLst>
            <pc:docMk/>
            <pc:sldMk cId="886388407" sldId="270"/>
            <ac:picMk id="4" creationId="{3A6C19E9-1E45-4F62-8999-22F83F93E6F9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02:49.974" v="249" actId="14100"/>
        <pc:sldMkLst>
          <pc:docMk/>
          <pc:sldMk cId="4180788659" sldId="271"/>
        </pc:sldMkLst>
        <pc:spChg chg="del">
          <ac:chgData name="Oscar Eduardo Ortiz Pinzón" userId="215d1137-53f0-433c-918c-2d4473199011" providerId="ADAL" clId="{D3D4854A-A2FC-489C-AA54-6F82E0F055E9}" dt="2020-08-11T15:02:35.740" v="245" actId="478"/>
          <ac:spMkLst>
            <pc:docMk/>
            <pc:sldMk cId="4180788659" sldId="271"/>
            <ac:spMk id="2" creationId="{E54EBCCD-3553-4BC1-ACBC-C95C03BC1853}"/>
          </ac:spMkLst>
        </pc:spChg>
        <pc:spChg chg="del">
          <ac:chgData name="Oscar Eduardo Ortiz Pinzón" userId="215d1137-53f0-433c-918c-2d4473199011" providerId="ADAL" clId="{D3D4854A-A2FC-489C-AA54-6F82E0F055E9}" dt="2020-08-11T15:02:38.112" v="246"/>
          <ac:spMkLst>
            <pc:docMk/>
            <pc:sldMk cId="4180788659" sldId="271"/>
            <ac:spMk id="3" creationId="{6CE3ADF1-14B2-46E6-8B0C-0D4CDA0FD81F}"/>
          </ac:spMkLst>
        </pc:spChg>
        <pc:picChg chg="add mod">
          <ac:chgData name="Oscar Eduardo Ortiz Pinzón" userId="215d1137-53f0-433c-918c-2d4473199011" providerId="ADAL" clId="{D3D4854A-A2FC-489C-AA54-6F82E0F055E9}" dt="2020-08-11T15:02:49.974" v="249" actId="14100"/>
          <ac:picMkLst>
            <pc:docMk/>
            <pc:sldMk cId="4180788659" sldId="271"/>
            <ac:picMk id="4" creationId="{4F63D0F4-4026-4980-8D56-5EA333522A5F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11:27.788" v="256" actId="14100"/>
        <pc:sldMkLst>
          <pc:docMk/>
          <pc:sldMk cId="2995663854" sldId="272"/>
        </pc:sldMkLst>
        <pc:spChg chg="del">
          <ac:chgData name="Oscar Eduardo Ortiz Pinzón" userId="215d1137-53f0-433c-918c-2d4473199011" providerId="ADAL" clId="{D3D4854A-A2FC-489C-AA54-6F82E0F055E9}" dt="2020-08-11T15:11:10.942" v="251" actId="478"/>
          <ac:spMkLst>
            <pc:docMk/>
            <pc:sldMk cId="2995663854" sldId="272"/>
            <ac:spMk id="2" creationId="{B3CA912A-9E92-4BCB-BE4E-70959207B18C}"/>
          </ac:spMkLst>
        </pc:spChg>
        <pc:spChg chg="del">
          <ac:chgData name="Oscar Eduardo Ortiz Pinzón" userId="215d1137-53f0-433c-918c-2d4473199011" providerId="ADAL" clId="{D3D4854A-A2FC-489C-AA54-6F82E0F055E9}" dt="2020-08-11T15:11:12.669" v="252"/>
          <ac:spMkLst>
            <pc:docMk/>
            <pc:sldMk cId="2995663854" sldId="272"/>
            <ac:spMk id="3" creationId="{43FA8BC1-EBB5-4DC9-91C8-C70A702F71AA}"/>
          </ac:spMkLst>
        </pc:spChg>
        <pc:picChg chg="add mod">
          <ac:chgData name="Oscar Eduardo Ortiz Pinzón" userId="215d1137-53f0-433c-918c-2d4473199011" providerId="ADAL" clId="{D3D4854A-A2FC-489C-AA54-6F82E0F055E9}" dt="2020-08-11T15:11:27.788" v="256" actId="14100"/>
          <ac:picMkLst>
            <pc:docMk/>
            <pc:sldMk cId="2995663854" sldId="272"/>
            <ac:picMk id="2050" creationId="{4EDCC366-FE22-4CDE-9D36-8CF502961753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13:55.405" v="262" actId="14100"/>
        <pc:sldMkLst>
          <pc:docMk/>
          <pc:sldMk cId="3569213756" sldId="273"/>
        </pc:sldMkLst>
        <pc:spChg chg="del">
          <ac:chgData name="Oscar Eduardo Ortiz Pinzón" userId="215d1137-53f0-433c-918c-2d4473199011" providerId="ADAL" clId="{D3D4854A-A2FC-489C-AA54-6F82E0F055E9}" dt="2020-08-11T15:13:40.806" v="259" actId="478"/>
          <ac:spMkLst>
            <pc:docMk/>
            <pc:sldMk cId="3569213756" sldId="273"/>
            <ac:spMk id="2" creationId="{3151C3A4-5416-471C-9207-940B19A00AFE}"/>
          </ac:spMkLst>
        </pc:spChg>
        <pc:spChg chg="del">
          <ac:chgData name="Oscar Eduardo Ortiz Pinzón" userId="215d1137-53f0-433c-918c-2d4473199011" providerId="ADAL" clId="{D3D4854A-A2FC-489C-AA54-6F82E0F055E9}" dt="2020-08-11T15:13:35.214" v="258"/>
          <ac:spMkLst>
            <pc:docMk/>
            <pc:sldMk cId="3569213756" sldId="273"/>
            <ac:spMk id="3" creationId="{11C88CBB-41D1-4F14-8B3E-E472B31D0A87}"/>
          </ac:spMkLst>
        </pc:spChg>
        <pc:picChg chg="add mod">
          <ac:chgData name="Oscar Eduardo Ortiz Pinzón" userId="215d1137-53f0-433c-918c-2d4473199011" providerId="ADAL" clId="{D3D4854A-A2FC-489C-AA54-6F82E0F055E9}" dt="2020-08-11T15:13:55.405" v="262" actId="14100"/>
          <ac:picMkLst>
            <pc:docMk/>
            <pc:sldMk cId="3569213756" sldId="273"/>
            <ac:picMk id="4" creationId="{98FC42C0-8893-407D-A7F1-8441AD02E7E7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16:27.468" v="268" actId="14100"/>
        <pc:sldMkLst>
          <pc:docMk/>
          <pc:sldMk cId="1844299089" sldId="274"/>
        </pc:sldMkLst>
        <pc:spChg chg="del">
          <ac:chgData name="Oscar Eduardo Ortiz Pinzón" userId="215d1137-53f0-433c-918c-2d4473199011" providerId="ADAL" clId="{D3D4854A-A2FC-489C-AA54-6F82E0F055E9}" dt="2020-08-11T15:16:15.018" v="265" actId="478"/>
          <ac:spMkLst>
            <pc:docMk/>
            <pc:sldMk cId="1844299089" sldId="274"/>
            <ac:spMk id="2" creationId="{7651791B-2FA4-49D7-B611-A98115E5F4D3}"/>
          </ac:spMkLst>
        </pc:spChg>
        <pc:spChg chg="del">
          <ac:chgData name="Oscar Eduardo Ortiz Pinzón" userId="215d1137-53f0-433c-918c-2d4473199011" providerId="ADAL" clId="{D3D4854A-A2FC-489C-AA54-6F82E0F055E9}" dt="2020-08-11T15:16:11.567" v="264"/>
          <ac:spMkLst>
            <pc:docMk/>
            <pc:sldMk cId="1844299089" sldId="274"/>
            <ac:spMk id="3" creationId="{6FA31832-EA9C-44E7-B8D2-0DF73437D7F8}"/>
          </ac:spMkLst>
        </pc:spChg>
        <pc:picChg chg="add mod">
          <ac:chgData name="Oscar Eduardo Ortiz Pinzón" userId="215d1137-53f0-433c-918c-2d4473199011" providerId="ADAL" clId="{D3D4854A-A2FC-489C-AA54-6F82E0F055E9}" dt="2020-08-11T15:16:27.468" v="268" actId="14100"/>
          <ac:picMkLst>
            <pc:docMk/>
            <pc:sldMk cId="1844299089" sldId="274"/>
            <ac:picMk id="4" creationId="{9357ACD8-3450-4FE7-B8F8-30C0A7DC4402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28:54.746" v="297" actId="1076"/>
        <pc:sldMkLst>
          <pc:docMk/>
          <pc:sldMk cId="3068508318" sldId="275"/>
        </pc:sldMkLst>
        <pc:spChg chg="mod">
          <ac:chgData name="Oscar Eduardo Ortiz Pinzón" userId="215d1137-53f0-433c-918c-2d4473199011" providerId="ADAL" clId="{D3D4854A-A2FC-489C-AA54-6F82E0F055E9}" dt="2020-08-11T15:24:39.585" v="273" actId="27636"/>
          <ac:spMkLst>
            <pc:docMk/>
            <pc:sldMk cId="3068508318" sldId="275"/>
            <ac:spMk id="2" creationId="{4A98BDA9-7C42-43E4-83A7-75D7ECD8CD24}"/>
          </ac:spMkLst>
        </pc:spChg>
        <pc:spChg chg="add del">
          <ac:chgData name="Oscar Eduardo Ortiz Pinzón" userId="215d1137-53f0-433c-918c-2d4473199011" providerId="ADAL" clId="{D3D4854A-A2FC-489C-AA54-6F82E0F055E9}" dt="2020-08-11T15:27:05.513" v="276"/>
          <ac:spMkLst>
            <pc:docMk/>
            <pc:sldMk cId="3068508318" sldId="275"/>
            <ac:spMk id="3" creationId="{398C18DF-E9C6-4F38-900E-270363829B3D}"/>
          </ac:spMkLst>
        </pc:spChg>
        <pc:picChg chg="add del mod">
          <ac:chgData name="Oscar Eduardo Ortiz Pinzón" userId="215d1137-53f0-433c-918c-2d4473199011" providerId="ADAL" clId="{D3D4854A-A2FC-489C-AA54-6F82E0F055E9}" dt="2020-08-11T15:26:55.596" v="275"/>
          <ac:picMkLst>
            <pc:docMk/>
            <pc:sldMk cId="3068508318" sldId="275"/>
            <ac:picMk id="4" creationId="{A82DABB8-FADA-436A-8EFC-5F799A7FEEE6}"/>
          </ac:picMkLst>
        </pc:picChg>
        <pc:picChg chg="add mod">
          <ac:chgData name="Oscar Eduardo Ortiz Pinzón" userId="215d1137-53f0-433c-918c-2d4473199011" providerId="ADAL" clId="{D3D4854A-A2FC-489C-AA54-6F82E0F055E9}" dt="2020-08-11T15:28:27.315" v="292" actId="1076"/>
          <ac:picMkLst>
            <pc:docMk/>
            <pc:sldMk cId="3068508318" sldId="275"/>
            <ac:picMk id="5" creationId="{6219A92A-6631-4073-AB73-261F427B27F2}"/>
          </ac:picMkLst>
        </pc:picChg>
        <pc:picChg chg="add del mod">
          <ac:chgData name="Oscar Eduardo Ortiz Pinzón" userId="215d1137-53f0-433c-918c-2d4473199011" providerId="ADAL" clId="{D3D4854A-A2FC-489C-AA54-6F82E0F055E9}" dt="2020-08-11T15:27:34.711" v="286"/>
          <ac:picMkLst>
            <pc:docMk/>
            <pc:sldMk cId="3068508318" sldId="275"/>
            <ac:picMk id="6" creationId="{8C894F00-1A29-431C-A0AB-284A154E5FA4}"/>
          </ac:picMkLst>
        </pc:picChg>
        <pc:picChg chg="add mod">
          <ac:chgData name="Oscar Eduardo Ortiz Pinzón" userId="215d1137-53f0-433c-918c-2d4473199011" providerId="ADAL" clId="{D3D4854A-A2FC-489C-AA54-6F82E0F055E9}" dt="2020-08-11T15:28:27.315" v="292" actId="1076"/>
          <ac:picMkLst>
            <pc:docMk/>
            <pc:sldMk cId="3068508318" sldId="275"/>
            <ac:picMk id="7" creationId="{04418E2E-C3B1-475C-A65A-5FB6E233F4E0}"/>
          </ac:picMkLst>
        </pc:picChg>
        <pc:picChg chg="add del">
          <ac:chgData name="Oscar Eduardo Ortiz Pinzón" userId="215d1137-53f0-433c-918c-2d4473199011" providerId="ADAL" clId="{D3D4854A-A2FC-489C-AA54-6F82E0F055E9}" dt="2020-08-11T15:28:45.159" v="294"/>
          <ac:picMkLst>
            <pc:docMk/>
            <pc:sldMk cId="3068508318" sldId="275"/>
            <ac:picMk id="8" creationId="{B1D34DD9-0300-422D-AB9C-6A5FEF4D7228}"/>
          </ac:picMkLst>
        </pc:picChg>
        <pc:picChg chg="add mod">
          <ac:chgData name="Oscar Eduardo Ortiz Pinzón" userId="215d1137-53f0-433c-918c-2d4473199011" providerId="ADAL" clId="{D3D4854A-A2FC-489C-AA54-6F82E0F055E9}" dt="2020-08-11T15:28:54.746" v="297" actId="1076"/>
          <ac:picMkLst>
            <pc:docMk/>
            <pc:sldMk cId="3068508318" sldId="275"/>
            <ac:picMk id="9" creationId="{1D792041-976F-46B3-9B3D-8BD1D8536261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30:26.610" v="303" actId="14100"/>
        <pc:sldMkLst>
          <pc:docMk/>
          <pc:sldMk cId="3112532358" sldId="276"/>
        </pc:sldMkLst>
        <pc:spChg chg="del">
          <ac:chgData name="Oscar Eduardo Ortiz Pinzón" userId="215d1137-53f0-433c-918c-2d4473199011" providerId="ADAL" clId="{D3D4854A-A2FC-489C-AA54-6F82E0F055E9}" dt="2020-08-11T15:30:15.911" v="300" actId="478"/>
          <ac:spMkLst>
            <pc:docMk/>
            <pc:sldMk cId="3112532358" sldId="276"/>
            <ac:spMk id="2" creationId="{52975293-C062-4AF7-993B-59CCFB0CBA03}"/>
          </ac:spMkLst>
        </pc:spChg>
        <pc:spChg chg="del">
          <ac:chgData name="Oscar Eduardo Ortiz Pinzón" userId="215d1137-53f0-433c-918c-2d4473199011" providerId="ADAL" clId="{D3D4854A-A2FC-489C-AA54-6F82E0F055E9}" dt="2020-08-11T15:30:11.784" v="299"/>
          <ac:spMkLst>
            <pc:docMk/>
            <pc:sldMk cId="3112532358" sldId="276"/>
            <ac:spMk id="3" creationId="{17EF1FFD-1145-44E7-879B-A38CF3D3DC43}"/>
          </ac:spMkLst>
        </pc:spChg>
        <pc:picChg chg="add mod">
          <ac:chgData name="Oscar Eduardo Ortiz Pinzón" userId="215d1137-53f0-433c-918c-2d4473199011" providerId="ADAL" clId="{D3D4854A-A2FC-489C-AA54-6F82E0F055E9}" dt="2020-08-11T15:30:26.610" v="303" actId="14100"/>
          <ac:picMkLst>
            <pc:docMk/>
            <pc:sldMk cId="3112532358" sldId="276"/>
            <ac:picMk id="4" creationId="{5092D4A2-8C01-4836-B7A5-718C983AAC99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33:58.179" v="311" actId="14100"/>
        <pc:sldMkLst>
          <pc:docMk/>
          <pc:sldMk cId="3710751069" sldId="277"/>
        </pc:sldMkLst>
        <pc:spChg chg="del">
          <ac:chgData name="Oscar Eduardo Ortiz Pinzón" userId="215d1137-53f0-433c-918c-2d4473199011" providerId="ADAL" clId="{D3D4854A-A2FC-489C-AA54-6F82E0F055E9}" dt="2020-08-11T15:33:40.570" v="306" actId="478"/>
          <ac:spMkLst>
            <pc:docMk/>
            <pc:sldMk cId="3710751069" sldId="277"/>
            <ac:spMk id="2" creationId="{A312E408-768F-4FC4-A5E4-AD8524F6796E}"/>
          </ac:spMkLst>
        </pc:spChg>
        <pc:spChg chg="del">
          <ac:chgData name="Oscar Eduardo Ortiz Pinzón" userId="215d1137-53f0-433c-918c-2d4473199011" providerId="ADAL" clId="{D3D4854A-A2FC-489C-AA54-6F82E0F055E9}" dt="2020-08-11T15:33:36.702" v="305"/>
          <ac:spMkLst>
            <pc:docMk/>
            <pc:sldMk cId="3710751069" sldId="277"/>
            <ac:spMk id="3" creationId="{8C902CB6-F47C-400C-A7FD-15C468F527D6}"/>
          </ac:spMkLst>
        </pc:spChg>
        <pc:picChg chg="add mod">
          <ac:chgData name="Oscar Eduardo Ortiz Pinzón" userId="215d1137-53f0-433c-918c-2d4473199011" providerId="ADAL" clId="{D3D4854A-A2FC-489C-AA54-6F82E0F055E9}" dt="2020-08-11T15:33:58.179" v="311" actId="14100"/>
          <ac:picMkLst>
            <pc:docMk/>
            <pc:sldMk cId="3710751069" sldId="277"/>
            <ac:picMk id="4" creationId="{A6844956-31CE-44E5-9E99-4F1E63D48448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39:12.073" v="317" actId="14100"/>
        <pc:sldMkLst>
          <pc:docMk/>
          <pc:sldMk cId="1695081930" sldId="278"/>
        </pc:sldMkLst>
        <pc:spChg chg="del">
          <ac:chgData name="Oscar Eduardo Ortiz Pinzón" userId="215d1137-53f0-433c-918c-2d4473199011" providerId="ADAL" clId="{D3D4854A-A2FC-489C-AA54-6F82E0F055E9}" dt="2020-08-11T15:39:02.319" v="314" actId="478"/>
          <ac:spMkLst>
            <pc:docMk/>
            <pc:sldMk cId="1695081930" sldId="278"/>
            <ac:spMk id="2" creationId="{DBB70B0C-5BFE-4537-9EC5-45E375B1C0E3}"/>
          </ac:spMkLst>
        </pc:spChg>
        <pc:spChg chg="del">
          <ac:chgData name="Oscar Eduardo Ortiz Pinzón" userId="215d1137-53f0-433c-918c-2d4473199011" providerId="ADAL" clId="{D3D4854A-A2FC-489C-AA54-6F82E0F055E9}" dt="2020-08-11T15:38:58.144" v="313"/>
          <ac:spMkLst>
            <pc:docMk/>
            <pc:sldMk cId="1695081930" sldId="278"/>
            <ac:spMk id="3" creationId="{6C8365AA-2555-474B-83CB-E1B4517D6F2F}"/>
          </ac:spMkLst>
        </pc:spChg>
        <pc:picChg chg="add mod">
          <ac:chgData name="Oscar Eduardo Ortiz Pinzón" userId="215d1137-53f0-433c-918c-2d4473199011" providerId="ADAL" clId="{D3D4854A-A2FC-489C-AA54-6F82E0F055E9}" dt="2020-08-11T15:39:12.073" v="317" actId="14100"/>
          <ac:picMkLst>
            <pc:docMk/>
            <pc:sldMk cId="1695081930" sldId="278"/>
            <ac:picMk id="4" creationId="{D8DC3981-AB8C-4238-AD67-DC36DA28A244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42:46.768" v="323" actId="14100"/>
        <pc:sldMkLst>
          <pc:docMk/>
          <pc:sldMk cId="638568087" sldId="279"/>
        </pc:sldMkLst>
        <pc:spChg chg="del">
          <ac:chgData name="Oscar Eduardo Ortiz Pinzón" userId="215d1137-53f0-433c-918c-2d4473199011" providerId="ADAL" clId="{D3D4854A-A2FC-489C-AA54-6F82E0F055E9}" dt="2020-08-11T15:42:35.925" v="320" actId="478"/>
          <ac:spMkLst>
            <pc:docMk/>
            <pc:sldMk cId="638568087" sldId="279"/>
            <ac:spMk id="2" creationId="{65A53BCC-B5AE-4D42-B93F-F2FE498A1CB5}"/>
          </ac:spMkLst>
        </pc:spChg>
        <pc:spChg chg="del">
          <ac:chgData name="Oscar Eduardo Ortiz Pinzón" userId="215d1137-53f0-433c-918c-2d4473199011" providerId="ADAL" clId="{D3D4854A-A2FC-489C-AA54-6F82E0F055E9}" dt="2020-08-11T15:42:30.956" v="319"/>
          <ac:spMkLst>
            <pc:docMk/>
            <pc:sldMk cId="638568087" sldId="279"/>
            <ac:spMk id="3" creationId="{D8BE599C-D6E3-49FA-85AF-6E7A21E33C7E}"/>
          </ac:spMkLst>
        </pc:spChg>
        <pc:picChg chg="add mod">
          <ac:chgData name="Oscar Eduardo Ortiz Pinzón" userId="215d1137-53f0-433c-918c-2d4473199011" providerId="ADAL" clId="{D3D4854A-A2FC-489C-AA54-6F82E0F055E9}" dt="2020-08-11T15:42:46.768" v="323" actId="14100"/>
          <ac:picMkLst>
            <pc:docMk/>
            <pc:sldMk cId="638568087" sldId="279"/>
            <ac:picMk id="4" creationId="{A4A42A18-1E1F-45BE-BEA9-7F335940153F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49:17.823" v="329" actId="14100"/>
        <pc:sldMkLst>
          <pc:docMk/>
          <pc:sldMk cId="2729382095" sldId="280"/>
        </pc:sldMkLst>
        <pc:spChg chg="del">
          <ac:chgData name="Oscar Eduardo Ortiz Pinzón" userId="215d1137-53f0-433c-918c-2d4473199011" providerId="ADAL" clId="{D3D4854A-A2FC-489C-AA54-6F82E0F055E9}" dt="2020-08-11T15:49:08.120" v="326" actId="478"/>
          <ac:spMkLst>
            <pc:docMk/>
            <pc:sldMk cId="2729382095" sldId="280"/>
            <ac:spMk id="2" creationId="{2234DDF9-35FA-4869-B351-FD1675CA7B37}"/>
          </ac:spMkLst>
        </pc:spChg>
        <pc:spChg chg="del">
          <ac:chgData name="Oscar Eduardo Ortiz Pinzón" userId="215d1137-53f0-433c-918c-2d4473199011" providerId="ADAL" clId="{D3D4854A-A2FC-489C-AA54-6F82E0F055E9}" dt="2020-08-11T15:48:59.079" v="325"/>
          <ac:spMkLst>
            <pc:docMk/>
            <pc:sldMk cId="2729382095" sldId="280"/>
            <ac:spMk id="3" creationId="{CA8999BE-86F4-4474-B9C4-451BD1CA645B}"/>
          </ac:spMkLst>
        </pc:spChg>
        <pc:picChg chg="add mod">
          <ac:chgData name="Oscar Eduardo Ortiz Pinzón" userId="215d1137-53f0-433c-918c-2d4473199011" providerId="ADAL" clId="{D3D4854A-A2FC-489C-AA54-6F82E0F055E9}" dt="2020-08-11T15:49:17.823" v="329" actId="14100"/>
          <ac:picMkLst>
            <pc:docMk/>
            <pc:sldMk cId="2729382095" sldId="280"/>
            <ac:picMk id="4" creationId="{A0AA80A4-2D2C-4686-A142-87C2F0DE3873}"/>
          </ac:picMkLst>
        </pc:picChg>
      </pc:sldChg>
      <pc:sldChg chg="addSp delSp modSp new mod setBg">
        <pc:chgData name="Oscar Eduardo Ortiz Pinzón" userId="215d1137-53f0-433c-918c-2d4473199011" providerId="ADAL" clId="{D3D4854A-A2FC-489C-AA54-6F82E0F055E9}" dt="2020-08-11T15:51:27.925" v="337" actId="26606"/>
        <pc:sldMkLst>
          <pc:docMk/>
          <pc:sldMk cId="4061803552" sldId="281"/>
        </pc:sldMkLst>
        <pc:spChg chg="del">
          <ac:chgData name="Oscar Eduardo Ortiz Pinzón" userId="215d1137-53f0-433c-918c-2d4473199011" providerId="ADAL" clId="{D3D4854A-A2FC-489C-AA54-6F82E0F055E9}" dt="2020-08-11T15:50:59.410" v="332" actId="478"/>
          <ac:spMkLst>
            <pc:docMk/>
            <pc:sldMk cId="4061803552" sldId="281"/>
            <ac:spMk id="2" creationId="{ACF28A8A-1B2B-434E-B465-ABB8FC16F55A}"/>
          </ac:spMkLst>
        </pc:spChg>
        <pc:spChg chg="del">
          <ac:chgData name="Oscar Eduardo Ortiz Pinzón" userId="215d1137-53f0-433c-918c-2d4473199011" providerId="ADAL" clId="{D3D4854A-A2FC-489C-AA54-6F82E0F055E9}" dt="2020-08-11T15:50:54.699" v="331"/>
          <ac:spMkLst>
            <pc:docMk/>
            <pc:sldMk cId="4061803552" sldId="281"/>
            <ac:spMk id="3" creationId="{E61B27E6-9AC8-4581-87AA-484306AA3C7E}"/>
          </ac:spMkLst>
        </pc:spChg>
        <pc:spChg chg="add del mo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6" creationId="{28AED436-AA52-4803-A7BD-015C316287FC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1" creationId="{12CED8F1-A066-4193-A0C6-FA32AABA2BE0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3" creationId="{6FC2AD83-6F23-413C-AD90-9F32AF8275B2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5" creationId="{7367BE40-CEB0-42C0-A019-83612A9D1BDB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7" creationId="{93A1CF79-E584-4525-AB80-C5E826445E2F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29" creationId="{EDFF68DC-7619-4C0C-B291-0018372D27F1}"/>
          </ac:spMkLst>
        </pc:spChg>
        <pc:spChg chg="add">
          <ac:chgData name="Oscar Eduardo Ortiz Pinzón" userId="215d1137-53f0-433c-918c-2d4473199011" providerId="ADAL" clId="{D3D4854A-A2FC-489C-AA54-6F82E0F055E9}" dt="2020-08-11T15:51:27.925" v="337" actId="26606"/>
          <ac:spMkLst>
            <pc:docMk/>
            <pc:sldMk cId="4061803552" sldId="281"/>
            <ac:spMk id="31" creationId="{5003435F-4995-49A0-9B3D-4955D2822A21}"/>
          </ac:spMkLst>
        </pc:spChg>
        <pc:grpChg chg="add">
          <ac:chgData name="Oscar Eduardo Ortiz Pinzón" userId="215d1137-53f0-433c-918c-2d4473199011" providerId="ADAL" clId="{D3D4854A-A2FC-489C-AA54-6F82E0F055E9}" dt="2020-08-11T15:51:27.925" v="337" actId="26606"/>
          <ac:grpSpMkLst>
            <pc:docMk/>
            <pc:sldMk cId="4061803552" sldId="281"/>
            <ac:grpSpMk id="14" creationId="{42AB5EEF-5DB7-47EA-BB55-DC7DAC8A6870}"/>
          </ac:grpSpMkLst>
        </pc:grpChg>
        <pc:picChg chg="add del mod">
          <ac:chgData name="Oscar Eduardo Ortiz Pinzón" userId="215d1137-53f0-433c-918c-2d4473199011" providerId="ADAL" clId="{D3D4854A-A2FC-489C-AA54-6F82E0F055E9}" dt="2020-08-11T15:51:08.288" v="335" actId="478"/>
          <ac:picMkLst>
            <pc:docMk/>
            <pc:sldMk cId="4061803552" sldId="281"/>
            <ac:picMk id="4" creationId="{6FE0DFF3-49D7-439A-9BDF-E9F4956FAAF1}"/>
          </ac:picMkLst>
        </pc:picChg>
        <pc:picChg chg="add mod">
          <ac:chgData name="Oscar Eduardo Ortiz Pinzón" userId="215d1137-53f0-433c-918c-2d4473199011" providerId="ADAL" clId="{D3D4854A-A2FC-489C-AA54-6F82E0F055E9}" dt="2020-08-11T15:51:27.925" v="337" actId="26606"/>
          <ac:picMkLst>
            <pc:docMk/>
            <pc:sldMk cId="4061803552" sldId="281"/>
            <ac:picMk id="7" creationId="{7D62751D-41AF-45FD-BF46-EA3FDE78D686}"/>
          </ac:picMkLst>
        </pc:picChg>
        <pc:picChg chg="add">
          <ac:chgData name="Oscar Eduardo Ortiz Pinzón" userId="215d1137-53f0-433c-918c-2d4473199011" providerId="ADAL" clId="{D3D4854A-A2FC-489C-AA54-6F82E0F055E9}" dt="2020-08-11T15:51:27.925" v="337" actId="26606"/>
          <ac:picMkLst>
            <pc:docMk/>
            <pc:sldMk cId="4061803552" sldId="281"/>
            <ac:picMk id="12" creationId="{F770B4CD-535A-4FF2-B700-8C40F0031E93}"/>
          </ac:picMkLst>
        </pc:picChg>
        <pc:picChg chg="add">
          <ac:chgData name="Oscar Eduardo Ortiz Pinzón" userId="215d1137-53f0-433c-918c-2d4473199011" providerId="ADAL" clId="{D3D4854A-A2FC-489C-AA54-6F82E0F055E9}" dt="2020-08-11T15:51:27.925" v="337" actId="26606"/>
          <ac:picMkLst>
            <pc:docMk/>
            <pc:sldMk cId="4061803552" sldId="281"/>
            <ac:picMk id="19" creationId="{9F5E1885-4B77-4930-AF94-83DC34F5166C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1T15:52:07.703" v="346" actId="14100"/>
        <pc:sldMkLst>
          <pc:docMk/>
          <pc:sldMk cId="2662723763" sldId="282"/>
        </pc:sldMkLst>
        <pc:spChg chg="del mod">
          <ac:chgData name="Oscar Eduardo Ortiz Pinzón" userId="215d1137-53f0-433c-918c-2d4473199011" providerId="ADAL" clId="{D3D4854A-A2FC-489C-AA54-6F82E0F055E9}" dt="2020-08-11T15:51:53.559" v="341" actId="478"/>
          <ac:spMkLst>
            <pc:docMk/>
            <pc:sldMk cId="2662723763" sldId="282"/>
            <ac:spMk id="2" creationId="{B3FB316D-43A6-413F-A68C-9AAC31143B9B}"/>
          </ac:spMkLst>
        </pc:spChg>
        <pc:spChg chg="del">
          <ac:chgData name="Oscar Eduardo Ortiz Pinzón" userId="215d1137-53f0-433c-918c-2d4473199011" providerId="ADAL" clId="{D3D4854A-A2FC-489C-AA54-6F82E0F055E9}" dt="2020-08-11T15:51:48.269" v="340"/>
          <ac:spMkLst>
            <pc:docMk/>
            <pc:sldMk cId="2662723763" sldId="282"/>
            <ac:spMk id="3" creationId="{9BB313B2-D442-408B-866A-E1613195C375}"/>
          </ac:spMkLst>
        </pc:spChg>
        <pc:picChg chg="add mod">
          <ac:chgData name="Oscar Eduardo Ortiz Pinzón" userId="215d1137-53f0-433c-918c-2d4473199011" providerId="ADAL" clId="{D3D4854A-A2FC-489C-AA54-6F82E0F055E9}" dt="2020-08-11T15:52:07.703" v="346" actId="14100"/>
          <ac:picMkLst>
            <pc:docMk/>
            <pc:sldMk cId="2662723763" sldId="282"/>
            <ac:picMk id="4" creationId="{F279B19D-2E1C-47DD-8B8E-4DB9D298AC63}"/>
          </ac:picMkLst>
        </pc:picChg>
      </pc:sldChg>
      <pc:sldChg chg="modSp new mod">
        <pc:chgData name="Oscar Eduardo Ortiz Pinzón" userId="215d1137-53f0-433c-918c-2d4473199011" providerId="ADAL" clId="{D3D4854A-A2FC-489C-AA54-6F82E0F055E9}" dt="2020-08-11T21:07:52.301" v="525" actId="20577"/>
        <pc:sldMkLst>
          <pc:docMk/>
          <pc:sldMk cId="651800311" sldId="283"/>
        </pc:sldMkLst>
        <pc:spChg chg="mod">
          <ac:chgData name="Oscar Eduardo Ortiz Pinzón" userId="215d1137-53f0-433c-918c-2d4473199011" providerId="ADAL" clId="{D3D4854A-A2FC-489C-AA54-6F82E0F055E9}" dt="2020-08-11T20:42:14.825" v="523" actId="20577"/>
          <ac:spMkLst>
            <pc:docMk/>
            <pc:sldMk cId="651800311" sldId="283"/>
            <ac:spMk id="2" creationId="{4EE01118-8738-47E6-8A36-54F3DF76D20A}"/>
          </ac:spMkLst>
        </pc:spChg>
        <pc:spChg chg="mod">
          <ac:chgData name="Oscar Eduardo Ortiz Pinzón" userId="215d1137-53f0-433c-918c-2d4473199011" providerId="ADAL" clId="{D3D4854A-A2FC-489C-AA54-6F82E0F055E9}" dt="2020-08-11T21:07:52.301" v="525" actId="20577"/>
          <ac:spMkLst>
            <pc:docMk/>
            <pc:sldMk cId="651800311" sldId="283"/>
            <ac:spMk id="3" creationId="{9D001D44-C171-4E31-8472-583AE1F527A6}"/>
          </ac:spMkLst>
        </pc:spChg>
      </pc:sldChg>
      <pc:sldChg chg="addSp delSp modSp new mod">
        <pc:chgData name="Oscar Eduardo Ortiz Pinzón" userId="215d1137-53f0-433c-918c-2d4473199011" providerId="ADAL" clId="{D3D4854A-A2FC-489C-AA54-6F82E0F055E9}" dt="2020-08-11T21:19:08.378" v="535" actId="14100"/>
        <pc:sldMkLst>
          <pc:docMk/>
          <pc:sldMk cId="2356049838" sldId="284"/>
        </pc:sldMkLst>
        <pc:spChg chg="mod">
          <ac:chgData name="Oscar Eduardo Ortiz Pinzón" userId="215d1137-53f0-433c-918c-2d4473199011" providerId="ADAL" clId="{D3D4854A-A2FC-489C-AA54-6F82E0F055E9}" dt="2020-08-11T21:15:28.184" v="530" actId="27636"/>
          <ac:spMkLst>
            <pc:docMk/>
            <pc:sldMk cId="2356049838" sldId="284"/>
            <ac:spMk id="2" creationId="{85AC69AA-3556-4283-8A2A-8860AD57693D}"/>
          </ac:spMkLst>
        </pc:spChg>
        <pc:spChg chg="del">
          <ac:chgData name="Oscar Eduardo Ortiz Pinzón" userId="215d1137-53f0-433c-918c-2d4473199011" providerId="ADAL" clId="{D3D4854A-A2FC-489C-AA54-6F82E0F055E9}" dt="2020-08-11T21:18:54.126" v="531"/>
          <ac:spMkLst>
            <pc:docMk/>
            <pc:sldMk cId="2356049838" sldId="284"/>
            <ac:spMk id="3" creationId="{A9FC0A1F-DBBC-4A2D-A3A9-1D01FC90516E}"/>
          </ac:spMkLst>
        </pc:spChg>
        <pc:picChg chg="add mod">
          <ac:chgData name="Oscar Eduardo Ortiz Pinzón" userId="215d1137-53f0-433c-918c-2d4473199011" providerId="ADAL" clId="{D3D4854A-A2FC-489C-AA54-6F82E0F055E9}" dt="2020-08-11T21:19:08.378" v="535" actId="14100"/>
          <ac:picMkLst>
            <pc:docMk/>
            <pc:sldMk cId="2356049838" sldId="284"/>
            <ac:picMk id="4" creationId="{65176161-2FDF-49A4-BE57-1E7AE63DD7CC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2T19:53:12.912" v="541" actId="14100"/>
        <pc:sldMkLst>
          <pc:docMk/>
          <pc:sldMk cId="459309384" sldId="285"/>
        </pc:sldMkLst>
        <pc:spChg chg="del">
          <ac:chgData name="Oscar Eduardo Ortiz Pinzón" userId="215d1137-53f0-433c-918c-2d4473199011" providerId="ADAL" clId="{D3D4854A-A2FC-489C-AA54-6F82E0F055E9}" dt="2020-08-12T19:52:59.273" v="538" actId="478"/>
          <ac:spMkLst>
            <pc:docMk/>
            <pc:sldMk cId="459309384" sldId="285"/>
            <ac:spMk id="2" creationId="{4D5A8079-4360-4205-A222-78E0DB0CE600}"/>
          </ac:spMkLst>
        </pc:spChg>
        <pc:spChg chg="del">
          <ac:chgData name="Oscar Eduardo Ortiz Pinzón" userId="215d1137-53f0-433c-918c-2d4473199011" providerId="ADAL" clId="{D3D4854A-A2FC-489C-AA54-6F82E0F055E9}" dt="2020-08-12T19:51:52.747" v="537"/>
          <ac:spMkLst>
            <pc:docMk/>
            <pc:sldMk cId="459309384" sldId="285"/>
            <ac:spMk id="3" creationId="{0A02250E-208F-416A-8BC4-08B4BC5F2F47}"/>
          </ac:spMkLst>
        </pc:spChg>
        <pc:picChg chg="add mod">
          <ac:chgData name="Oscar Eduardo Ortiz Pinzón" userId="215d1137-53f0-433c-918c-2d4473199011" providerId="ADAL" clId="{D3D4854A-A2FC-489C-AA54-6F82E0F055E9}" dt="2020-08-12T19:53:12.912" v="541" actId="14100"/>
          <ac:picMkLst>
            <pc:docMk/>
            <pc:sldMk cId="459309384" sldId="285"/>
            <ac:picMk id="4" creationId="{0AB20226-CBC3-4216-9ABD-C41ECBF5AE6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4:16.015" v="543"/>
        <pc:sldMkLst>
          <pc:docMk/>
          <pc:sldMk cId="587852532" sldId="286"/>
        </pc:sldMkLst>
        <pc:picChg chg="add">
          <ac:chgData name="Oscar Eduardo Ortiz Pinzón" userId="215d1137-53f0-433c-918c-2d4473199011" providerId="ADAL" clId="{D3D4854A-A2FC-489C-AA54-6F82E0F055E9}" dt="2020-08-12T19:54:16.015" v="543"/>
          <ac:picMkLst>
            <pc:docMk/>
            <pc:sldMk cId="587852532" sldId="286"/>
            <ac:picMk id="4" creationId="{8B9F0B03-A0FE-4F81-A8BB-430BC66FCADA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4:50.334" v="545"/>
        <pc:sldMkLst>
          <pc:docMk/>
          <pc:sldMk cId="946716722" sldId="287"/>
        </pc:sldMkLst>
        <pc:picChg chg="add">
          <ac:chgData name="Oscar Eduardo Ortiz Pinzón" userId="215d1137-53f0-433c-918c-2d4473199011" providerId="ADAL" clId="{D3D4854A-A2FC-489C-AA54-6F82E0F055E9}" dt="2020-08-12T19:54:50.334" v="545"/>
          <ac:picMkLst>
            <pc:docMk/>
            <pc:sldMk cId="946716722" sldId="287"/>
            <ac:picMk id="4" creationId="{D8D15535-810B-4D0D-AA08-3A29606AB737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5:37.053" v="547"/>
        <pc:sldMkLst>
          <pc:docMk/>
          <pc:sldMk cId="2958591750" sldId="288"/>
        </pc:sldMkLst>
        <pc:picChg chg="add">
          <ac:chgData name="Oscar Eduardo Ortiz Pinzón" userId="215d1137-53f0-433c-918c-2d4473199011" providerId="ADAL" clId="{D3D4854A-A2FC-489C-AA54-6F82E0F055E9}" dt="2020-08-12T19:55:37.053" v="547"/>
          <ac:picMkLst>
            <pc:docMk/>
            <pc:sldMk cId="2958591750" sldId="288"/>
            <ac:picMk id="4" creationId="{260B68D5-845A-4E74-A07A-C128179A4F68}"/>
          </ac:picMkLst>
        </pc:picChg>
      </pc:sldChg>
      <pc:sldChg chg="addSp delSp new mod">
        <pc:chgData name="Oscar Eduardo Ortiz Pinzón" userId="215d1137-53f0-433c-918c-2d4473199011" providerId="ADAL" clId="{D3D4854A-A2FC-489C-AA54-6F82E0F055E9}" dt="2020-08-12T19:56:29.701" v="551"/>
        <pc:sldMkLst>
          <pc:docMk/>
          <pc:sldMk cId="2180958088" sldId="289"/>
        </pc:sldMkLst>
        <pc:picChg chg="add del">
          <ac:chgData name="Oscar Eduardo Ortiz Pinzón" userId="215d1137-53f0-433c-918c-2d4473199011" providerId="ADAL" clId="{D3D4854A-A2FC-489C-AA54-6F82E0F055E9}" dt="2020-08-12T19:55:58.845" v="550" actId="478"/>
          <ac:picMkLst>
            <pc:docMk/>
            <pc:sldMk cId="2180958088" sldId="289"/>
            <ac:picMk id="4" creationId="{27FB8971-42CD-4FFF-BBE7-E8DEBA713373}"/>
          </ac:picMkLst>
        </pc:picChg>
        <pc:picChg chg="add">
          <ac:chgData name="Oscar Eduardo Ortiz Pinzón" userId="215d1137-53f0-433c-918c-2d4473199011" providerId="ADAL" clId="{D3D4854A-A2FC-489C-AA54-6F82E0F055E9}" dt="2020-08-12T19:56:29.701" v="551"/>
          <ac:picMkLst>
            <pc:docMk/>
            <pc:sldMk cId="2180958088" sldId="289"/>
            <ac:picMk id="5" creationId="{85FB55FC-682B-4012-8DA5-C5AFC90CF1DC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7:14.803" v="553"/>
        <pc:sldMkLst>
          <pc:docMk/>
          <pc:sldMk cId="2324352781" sldId="290"/>
        </pc:sldMkLst>
        <pc:picChg chg="add">
          <ac:chgData name="Oscar Eduardo Ortiz Pinzón" userId="215d1137-53f0-433c-918c-2d4473199011" providerId="ADAL" clId="{D3D4854A-A2FC-489C-AA54-6F82E0F055E9}" dt="2020-08-12T19:57:14.803" v="553"/>
          <ac:picMkLst>
            <pc:docMk/>
            <pc:sldMk cId="2324352781" sldId="290"/>
            <ac:picMk id="4" creationId="{53A61C9E-37CA-413C-B3B3-0209A4EA4FE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8:08.079" v="555"/>
        <pc:sldMkLst>
          <pc:docMk/>
          <pc:sldMk cId="3071278785" sldId="291"/>
        </pc:sldMkLst>
        <pc:picChg chg="add">
          <ac:chgData name="Oscar Eduardo Ortiz Pinzón" userId="215d1137-53f0-433c-918c-2d4473199011" providerId="ADAL" clId="{D3D4854A-A2FC-489C-AA54-6F82E0F055E9}" dt="2020-08-12T19:58:08.079" v="555"/>
          <ac:picMkLst>
            <pc:docMk/>
            <pc:sldMk cId="3071278785" sldId="291"/>
            <ac:picMk id="4" creationId="{42B802A3-2852-4DC0-8D85-8D234B34198B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19:58:49.844" v="557"/>
        <pc:sldMkLst>
          <pc:docMk/>
          <pc:sldMk cId="3933246994" sldId="292"/>
        </pc:sldMkLst>
        <pc:picChg chg="add">
          <ac:chgData name="Oscar Eduardo Ortiz Pinzón" userId="215d1137-53f0-433c-918c-2d4473199011" providerId="ADAL" clId="{D3D4854A-A2FC-489C-AA54-6F82E0F055E9}" dt="2020-08-12T19:58:49.844" v="557"/>
          <ac:picMkLst>
            <pc:docMk/>
            <pc:sldMk cId="3933246994" sldId="292"/>
            <ac:picMk id="4" creationId="{96690A81-BD34-4E6E-B42C-36ADCE215294}"/>
          </ac:picMkLst>
        </pc:picChg>
      </pc:sldChg>
      <pc:sldChg chg="addSp new ord">
        <pc:chgData name="Oscar Eduardo Ortiz Pinzón" userId="215d1137-53f0-433c-918c-2d4473199011" providerId="ADAL" clId="{D3D4854A-A2FC-489C-AA54-6F82E0F055E9}" dt="2020-08-13T21:27:19.687" v="765"/>
        <pc:sldMkLst>
          <pc:docMk/>
          <pc:sldMk cId="2386485608" sldId="293"/>
        </pc:sldMkLst>
        <pc:picChg chg="add">
          <ac:chgData name="Oscar Eduardo Ortiz Pinzón" userId="215d1137-53f0-433c-918c-2d4473199011" providerId="ADAL" clId="{D3D4854A-A2FC-489C-AA54-6F82E0F055E9}" dt="2020-08-12T20:00:00.864" v="559"/>
          <ac:picMkLst>
            <pc:docMk/>
            <pc:sldMk cId="2386485608" sldId="293"/>
            <ac:picMk id="4" creationId="{A6689784-ACBC-4BA3-9572-39DBF8204697}"/>
          </ac:picMkLst>
        </pc:picChg>
      </pc:sldChg>
      <pc:sldChg chg="addSp new ord">
        <pc:chgData name="Oscar Eduardo Ortiz Pinzón" userId="215d1137-53f0-433c-918c-2d4473199011" providerId="ADAL" clId="{D3D4854A-A2FC-489C-AA54-6F82E0F055E9}" dt="2020-08-12T20:00:36.349" v="563"/>
        <pc:sldMkLst>
          <pc:docMk/>
          <pc:sldMk cId="4086719791" sldId="294"/>
        </pc:sldMkLst>
        <pc:picChg chg="add">
          <ac:chgData name="Oscar Eduardo Ortiz Pinzón" userId="215d1137-53f0-433c-918c-2d4473199011" providerId="ADAL" clId="{D3D4854A-A2FC-489C-AA54-6F82E0F055E9}" dt="2020-08-12T20:00:36.349" v="563"/>
          <ac:picMkLst>
            <pc:docMk/>
            <pc:sldMk cId="4086719791" sldId="294"/>
            <ac:picMk id="4" creationId="{4554B5A7-9A91-4C1C-BA50-105F4B41F8E8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04:10.732" v="623"/>
        <pc:sldMkLst>
          <pc:docMk/>
          <pc:sldMk cId="427772226" sldId="295"/>
        </pc:sldMkLst>
        <pc:picChg chg="add">
          <ac:chgData name="Oscar Eduardo Ortiz Pinzón" userId="215d1137-53f0-433c-918c-2d4473199011" providerId="ADAL" clId="{D3D4854A-A2FC-489C-AA54-6F82E0F055E9}" dt="2020-08-12T20:04:10.732" v="623"/>
          <ac:picMkLst>
            <pc:docMk/>
            <pc:sldMk cId="427772226" sldId="295"/>
            <ac:picMk id="4" creationId="{7032D493-DADA-42D9-92C0-D6D59E8623FB}"/>
          </ac:picMkLst>
        </pc:picChg>
      </pc:sldChg>
      <pc:sldChg chg="addSp delSp modSp new mod modClrScheme chgLayout">
        <pc:chgData name="Oscar Eduardo Ortiz Pinzón" userId="215d1137-53f0-433c-918c-2d4473199011" providerId="ADAL" clId="{D3D4854A-A2FC-489C-AA54-6F82E0F055E9}" dt="2020-08-12T20:01:48.810" v="622" actId="20577"/>
        <pc:sldMkLst>
          <pc:docMk/>
          <pc:sldMk cId="1547541558" sldId="296"/>
        </pc:sldMkLst>
        <pc:spChg chg="del mod ord">
          <ac:chgData name="Oscar Eduardo Ortiz Pinzón" userId="215d1137-53f0-433c-918c-2d4473199011" providerId="ADAL" clId="{D3D4854A-A2FC-489C-AA54-6F82E0F055E9}" dt="2020-08-12T20:01:13.324" v="566" actId="700"/>
          <ac:spMkLst>
            <pc:docMk/>
            <pc:sldMk cId="1547541558" sldId="296"/>
            <ac:spMk id="2" creationId="{4C5E7FB6-6C46-4C28-B3DE-A75DB7281E7C}"/>
          </ac:spMkLst>
        </pc:spChg>
        <pc:spChg chg="del mod ord">
          <ac:chgData name="Oscar Eduardo Ortiz Pinzón" userId="215d1137-53f0-433c-918c-2d4473199011" providerId="ADAL" clId="{D3D4854A-A2FC-489C-AA54-6F82E0F055E9}" dt="2020-08-12T20:01:13.324" v="566" actId="700"/>
          <ac:spMkLst>
            <pc:docMk/>
            <pc:sldMk cId="1547541558" sldId="296"/>
            <ac:spMk id="3" creationId="{B9C70627-3D72-4BDC-8445-0324F15162E0}"/>
          </ac:spMkLst>
        </pc:spChg>
        <pc:spChg chg="add mod ord">
          <ac:chgData name="Oscar Eduardo Ortiz Pinzón" userId="215d1137-53f0-433c-918c-2d4473199011" providerId="ADAL" clId="{D3D4854A-A2FC-489C-AA54-6F82E0F055E9}" dt="2020-08-12T20:01:38.524" v="592" actId="20577"/>
          <ac:spMkLst>
            <pc:docMk/>
            <pc:sldMk cId="1547541558" sldId="296"/>
            <ac:spMk id="4" creationId="{609A775D-E89C-41B6-ADB3-C2B40EFE8C68}"/>
          </ac:spMkLst>
        </pc:spChg>
        <pc:spChg chg="add mod ord">
          <ac:chgData name="Oscar Eduardo Ortiz Pinzón" userId="215d1137-53f0-433c-918c-2d4473199011" providerId="ADAL" clId="{D3D4854A-A2FC-489C-AA54-6F82E0F055E9}" dt="2020-08-12T20:01:48.810" v="622" actId="20577"/>
          <ac:spMkLst>
            <pc:docMk/>
            <pc:sldMk cId="1547541558" sldId="296"/>
            <ac:spMk id="5" creationId="{09B1E0A6-8725-45B6-B8D6-B0A88DECEDC7}"/>
          </ac:spMkLst>
        </pc:spChg>
      </pc:sldChg>
      <pc:sldChg chg="addSp delSp new">
        <pc:chgData name="Oscar Eduardo Ortiz Pinzón" userId="215d1137-53f0-433c-918c-2d4473199011" providerId="ADAL" clId="{D3D4854A-A2FC-489C-AA54-6F82E0F055E9}" dt="2020-08-12T20:04:49.990" v="627"/>
        <pc:sldMkLst>
          <pc:docMk/>
          <pc:sldMk cId="3078881145" sldId="297"/>
        </pc:sldMkLst>
        <pc:picChg chg="add del">
          <ac:chgData name="Oscar Eduardo Ortiz Pinzón" userId="215d1137-53f0-433c-918c-2d4473199011" providerId="ADAL" clId="{D3D4854A-A2FC-489C-AA54-6F82E0F055E9}" dt="2020-08-12T20:04:34.799" v="626"/>
          <ac:picMkLst>
            <pc:docMk/>
            <pc:sldMk cId="3078881145" sldId="297"/>
            <ac:picMk id="4" creationId="{29C3B37C-6BA0-46F6-A470-542048FCB32E}"/>
          </ac:picMkLst>
        </pc:picChg>
        <pc:picChg chg="add">
          <ac:chgData name="Oscar Eduardo Ortiz Pinzón" userId="215d1137-53f0-433c-918c-2d4473199011" providerId="ADAL" clId="{D3D4854A-A2FC-489C-AA54-6F82E0F055E9}" dt="2020-08-12T20:04:49.990" v="627"/>
          <ac:picMkLst>
            <pc:docMk/>
            <pc:sldMk cId="3078881145" sldId="297"/>
            <ac:picMk id="5" creationId="{D943DD8A-774A-4442-9772-B951E7B9747C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05:54.068" v="629"/>
        <pc:sldMkLst>
          <pc:docMk/>
          <pc:sldMk cId="1372276731" sldId="298"/>
        </pc:sldMkLst>
        <pc:picChg chg="add">
          <ac:chgData name="Oscar Eduardo Ortiz Pinzón" userId="215d1137-53f0-433c-918c-2d4473199011" providerId="ADAL" clId="{D3D4854A-A2FC-489C-AA54-6F82E0F055E9}" dt="2020-08-12T20:05:54.068" v="629"/>
          <ac:picMkLst>
            <pc:docMk/>
            <pc:sldMk cId="1372276731" sldId="298"/>
            <ac:picMk id="4" creationId="{9BBF410F-A20A-4630-9294-D438890EE374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06:22.816" v="631"/>
        <pc:sldMkLst>
          <pc:docMk/>
          <pc:sldMk cId="2938732583" sldId="299"/>
        </pc:sldMkLst>
        <pc:picChg chg="add">
          <ac:chgData name="Oscar Eduardo Ortiz Pinzón" userId="215d1137-53f0-433c-918c-2d4473199011" providerId="ADAL" clId="{D3D4854A-A2FC-489C-AA54-6F82E0F055E9}" dt="2020-08-12T20:06:22.816" v="631"/>
          <ac:picMkLst>
            <pc:docMk/>
            <pc:sldMk cId="2938732583" sldId="299"/>
            <ac:picMk id="4" creationId="{D53D5D29-0E00-495D-B827-1A8FB70BD9A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06:58.403" v="633"/>
        <pc:sldMkLst>
          <pc:docMk/>
          <pc:sldMk cId="1027494796" sldId="300"/>
        </pc:sldMkLst>
        <pc:picChg chg="add">
          <ac:chgData name="Oscar Eduardo Ortiz Pinzón" userId="215d1137-53f0-433c-918c-2d4473199011" providerId="ADAL" clId="{D3D4854A-A2FC-489C-AA54-6F82E0F055E9}" dt="2020-08-12T20:06:58.403" v="633"/>
          <ac:picMkLst>
            <pc:docMk/>
            <pc:sldMk cId="1027494796" sldId="300"/>
            <ac:picMk id="4" creationId="{6CA0C193-9CD7-45D3-9620-B02D6F921CE2}"/>
          </ac:picMkLst>
        </pc:picChg>
      </pc:sldChg>
      <pc:sldChg chg="addSp delSp new">
        <pc:chgData name="Oscar Eduardo Ortiz Pinzón" userId="215d1137-53f0-433c-918c-2d4473199011" providerId="ADAL" clId="{D3D4854A-A2FC-489C-AA54-6F82E0F055E9}" dt="2020-08-12T20:08:03.092" v="637"/>
        <pc:sldMkLst>
          <pc:docMk/>
          <pc:sldMk cId="2079422114" sldId="301"/>
        </pc:sldMkLst>
        <pc:picChg chg="add del">
          <ac:chgData name="Oscar Eduardo Ortiz Pinzón" userId="215d1137-53f0-433c-918c-2d4473199011" providerId="ADAL" clId="{D3D4854A-A2FC-489C-AA54-6F82E0F055E9}" dt="2020-08-12T20:07:45.207" v="636"/>
          <ac:picMkLst>
            <pc:docMk/>
            <pc:sldMk cId="2079422114" sldId="301"/>
            <ac:picMk id="4" creationId="{5E817257-844B-4439-9E89-1DE68818DB9D}"/>
          </ac:picMkLst>
        </pc:picChg>
        <pc:picChg chg="add">
          <ac:chgData name="Oscar Eduardo Ortiz Pinzón" userId="215d1137-53f0-433c-918c-2d4473199011" providerId="ADAL" clId="{D3D4854A-A2FC-489C-AA54-6F82E0F055E9}" dt="2020-08-12T20:08:03.092" v="637"/>
          <ac:picMkLst>
            <pc:docMk/>
            <pc:sldMk cId="2079422114" sldId="301"/>
            <ac:picMk id="5" creationId="{06BD7333-40CA-44F5-8713-AA4F1A5A6506}"/>
          </ac:picMkLst>
        </pc:picChg>
      </pc:sldChg>
      <pc:sldChg chg="addSp delSp new mod">
        <pc:chgData name="Oscar Eduardo Ortiz Pinzón" userId="215d1137-53f0-433c-918c-2d4473199011" providerId="ADAL" clId="{D3D4854A-A2FC-489C-AA54-6F82E0F055E9}" dt="2020-08-12T20:09:27.631" v="642"/>
        <pc:sldMkLst>
          <pc:docMk/>
          <pc:sldMk cId="1609579314" sldId="302"/>
        </pc:sldMkLst>
        <pc:picChg chg="add del">
          <ac:chgData name="Oscar Eduardo Ortiz Pinzón" userId="215d1137-53f0-433c-918c-2d4473199011" providerId="ADAL" clId="{D3D4854A-A2FC-489C-AA54-6F82E0F055E9}" dt="2020-08-12T20:09:26.464" v="641" actId="478"/>
          <ac:picMkLst>
            <pc:docMk/>
            <pc:sldMk cId="1609579314" sldId="302"/>
            <ac:picMk id="4" creationId="{7EFA429E-28A1-4A86-82C1-BC4FB46F0431}"/>
          </ac:picMkLst>
        </pc:picChg>
        <pc:picChg chg="add">
          <ac:chgData name="Oscar Eduardo Ortiz Pinzón" userId="215d1137-53f0-433c-918c-2d4473199011" providerId="ADAL" clId="{D3D4854A-A2FC-489C-AA54-6F82E0F055E9}" dt="2020-08-12T20:09:27.631" v="642"/>
          <ac:picMkLst>
            <pc:docMk/>
            <pc:sldMk cId="1609579314" sldId="302"/>
            <ac:picMk id="5" creationId="{CEE30736-2420-4DDA-AD8F-CEDEF5C68121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10:21.126" v="643"/>
        <pc:sldMkLst>
          <pc:docMk/>
          <pc:sldMk cId="198605071" sldId="303"/>
        </pc:sldMkLst>
        <pc:picChg chg="add">
          <ac:chgData name="Oscar Eduardo Ortiz Pinzón" userId="215d1137-53f0-433c-918c-2d4473199011" providerId="ADAL" clId="{D3D4854A-A2FC-489C-AA54-6F82E0F055E9}" dt="2020-08-12T20:10:21.126" v="643"/>
          <ac:picMkLst>
            <pc:docMk/>
            <pc:sldMk cId="198605071" sldId="303"/>
            <ac:picMk id="4" creationId="{61ACBD0F-2E1C-4145-B252-44A52A23ABEB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11:06.161" v="645"/>
        <pc:sldMkLst>
          <pc:docMk/>
          <pc:sldMk cId="3548795543" sldId="304"/>
        </pc:sldMkLst>
        <pc:picChg chg="add">
          <ac:chgData name="Oscar Eduardo Ortiz Pinzón" userId="215d1137-53f0-433c-918c-2d4473199011" providerId="ADAL" clId="{D3D4854A-A2FC-489C-AA54-6F82E0F055E9}" dt="2020-08-12T20:11:06.161" v="645"/>
          <ac:picMkLst>
            <pc:docMk/>
            <pc:sldMk cId="3548795543" sldId="304"/>
            <ac:picMk id="4" creationId="{592C316E-F4DA-4281-AE73-38CD2358861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2T20:11:59.144" v="650"/>
        <pc:sldMkLst>
          <pc:docMk/>
          <pc:sldMk cId="577238799" sldId="305"/>
        </pc:sldMkLst>
        <pc:picChg chg="add">
          <ac:chgData name="Oscar Eduardo Ortiz Pinzón" userId="215d1137-53f0-433c-918c-2d4473199011" providerId="ADAL" clId="{D3D4854A-A2FC-489C-AA54-6F82E0F055E9}" dt="2020-08-12T20:11:59.144" v="650"/>
          <ac:picMkLst>
            <pc:docMk/>
            <pc:sldMk cId="577238799" sldId="305"/>
            <ac:picMk id="4" creationId="{8A64CC23-C3D5-4ACF-A1CC-77E6819CD420}"/>
          </ac:picMkLst>
        </pc:picChg>
      </pc:sldChg>
      <pc:sldChg chg="addSp delSp modSp add mod modClrScheme chgLayout">
        <pc:chgData name="Oscar Eduardo Ortiz Pinzón" userId="215d1137-53f0-433c-918c-2d4473199011" providerId="ADAL" clId="{D3D4854A-A2FC-489C-AA54-6F82E0F055E9}" dt="2020-08-13T20:52:41.642" v="684" actId="20577"/>
        <pc:sldMkLst>
          <pc:docMk/>
          <pc:sldMk cId="3754650746" sldId="306"/>
        </pc:sldMkLst>
        <pc:spChg chg="del mod ord">
          <ac:chgData name="Oscar Eduardo Ortiz Pinzón" userId="215d1137-53f0-433c-918c-2d4473199011" providerId="ADAL" clId="{D3D4854A-A2FC-489C-AA54-6F82E0F055E9}" dt="2020-08-13T20:52:23.067" v="653" actId="700"/>
          <ac:spMkLst>
            <pc:docMk/>
            <pc:sldMk cId="3754650746" sldId="306"/>
            <ac:spMk id="2" creationId="{A776F1D0-18AD-479C-A955-EBCDFFFFAB9D}"/>
          </ac:spMkLst>
        </pc:spChg>
        <pc:spChg chg="del mod ord">
          <ac:chgData name="Oscar Eduardo Ortiz Pinzón" userId="215d1137-53f0-433c-918c-2d4473199011" providerId="ADAL" clId="{D3D4854A-A2FC-489C-AA54-6F82E0F055E9}" dt="2020-08-13T20:52:23.067" v="653" actId="700"/>
          <ac:spMkLst>
            <pc:docMk/>
            <pc:sldMk cId="3754650746" sldId="306"/>
            <ac:spMk id="3" creationId="{C150FE89-76E8-4ABB-9E08-E71B714A14D6}"/>
          </ac:spMkLst>
        </pc:spChg>
        <pc:spChg chg="add mod ord">
          <ac:chgData name="Oscar Eduardo Ortiz Pinzón" userId="215d1137-53f0-433c-918c-2d4473199011" providerId="ADAL" clId="{D3D4854A-A2FC-489C-AA54-6F82E0F055E9}" dt="2020-08-13T20:52:31.578" v="656" actId="20577"/>
          <ac:spMkLst>
            <pc:docMk/>
            <pc:sldMk cId="3754650746" sldId="306"/>
            <ac:spMk id="4" creationId="{D9711074-7EEF-46B4-9C1B-2139288FB8A0}"/>
          </ac:spMkLst>
        </pc:spChg>
        <pc:spChg chg="add mod ord">
          <ac:chgData name="Oscar Eduardo Ortiz Pinzón" userId="215d1137-53f0-433c-918c-2d4473199011" providerId="ADAL" clId="{D3D4854A-A2FC-489C-AA54-6F82E0F055E9}" dt="2020-08-13T20:52:41.642" v="684" actId="20577"/>
          <ac:spMkLst>
            <pc:docMk/>
            <pc:sldMk cId="3754650746" sldId="306"/>
            <ac:spMk id="5" creationId="{03C22F5B-8A0B-4553-A3FD-06E8C24D3D40}"/>
          </ac:spMkLst>
        </pc:spChg>
      </pc:sldChg>
      <pc:sldChg chg="addSp add">
        <pc:chgData name="Oscar Eduardo Ortiz Pinzón" userId="215d1137-53f0-433c-918c-2d4473199011" providerId="ADAL" clId="{D3D4854A-A2FC-489C-AA54-6F82E0F055E9}" dt="2020-08-12T20:12:58.743" v="651"/>
        <pc:sldMkLst>
          <pc:docMk/>
          <pc:sldMk cId="3890526858" sldId="307"/>
        </pc:sldMkLst>
        <pc:picChg chg="add">
          <ac:chgData name="Oscar Eduardo Ortiz Pinzón" userId="215d1137-53f0-433c-918c-2d4473199011" providerId="ADAL" clId="{D3D4854A-A2FC-489C-AA54-6F82E0F055E9}" dt="2020-08-12T20:12:58.743" v="651"/>
          <ac:picMkLst>
            <pc:docMk/>
            <pc:sldMk cId="3890526858" sldId="307"/>
            <ac:picMk id="4" creationId="{85DBC16B-FF90-4676-A6E6-D7B0BE36795D}"/>
          </ac:picMkLst>
        </pc:picChg>
      </pc:sldChg>
      <pc:sldChg chg="addSp delSp modSp add">
        <pc:chgData name="Oscar Eduardo Ortiz Pinzón" userId="215d1137-53f0-433c-918c-2d4473199011" providerId="ADAL" clId="{D3D4854A-A2FC-489C-AA54-6F82E0F055E9}" dt="2020-08-13T20:54:38.626" v="689"/>
        <pc:sldMkLst>
          <pc:docMk/>
          <pc:sldMk cId="2789769185" sldId="308"/>
        </pc:sldMkLst>
        <pc:spChg chg="add del">
          <ac:chgData name="Oscar Eduardo Ortiz Pinzón" userId="215d1137-53f0-433c-918c-2d4473199011" providerId="ADAL" clId="{D3D4854A-A2FC-489C-AA54-6F82E0F055E9}" dt="2020-08-13T20:54:36.390" v="688"/>
          <ac:spMkLst>
            <pc:docMk/>
            <pc:sldMk cId="2789769185" sldId="308"/>
            <ac:spMk id="3" creationId="{C150FE89-76E8-4ABB-9E08-E71B714A14D6}"/>
          </ac:spMkLst>
        </pc:spChg>
        <pc:picChg chg="add del mod">
          <ac:chgData name="Oscar Eduardo Ortiz Pinzón" userId="215d1137-53f0-433c-918c-2d4473199011" providerId="ADAL" clId="{D3D4854A-A2FC-489C-AA54-6F82E0F055E9}" dt="2020-08-13T20:54:36.390" v="688"/>
          <ac:picMkLst>
            <pc:docMk/>
            <pc:sldMk cId="2789769185" sldId="308"/>
            <ac:picMk id="4" creationId="{950B1F6C-2B14-40ED-9052-E239F46607A7}"/>
          </ac:picMkLst>
        </pc:picChg>
        <pc:picChg chg="add">
          <ac:chgData name="Oscar Eduardo Ortiz Pinzón" userId="215d1137-53f0-433c-918c-2d4473199011" providerId="ADAL" clId="{D3D4854A-A2FC-489C-AA54-6F82E0F055E9}" dt="2020-08-13T20:54:38.626" v="689"/>
          <ac:picMkLst>
            <pc:docMk/>
            <pc:sldMk cId="2789769185" sldId="308"/>
            <ac:picMk id="5" creationId="{FB736E99-01D3-4907-B4D5-E8C9263C03E3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1:14:39.955" v="710"/>
        <pc:sldMkLst>
          <pc:docMk/>
          <pc:sldMk cId="1543408901" sldId="309"/>
        </pc:sldMkLst>
        <pc:picChg chg="add">
          <ac:chgData name="Oscar Eduardo Ortiz Pinzón" userId="215d1137-53f0-433c-918c-2d4473199011" providerId="ADAL" clId="{D3D4854A-A2FC-489C-AA54-6F82E0F055E9}" dt="2020-08-13T21:14:39.955" v="710"/>
          <ac:picMkLst>
            <pc:docMk/>
            <pc:sldMk cId="1543408901" sldId="309"/>
            <ac:picMk id="4" creationId="{9F4B089F-0DB2-4CDC-ABDE-EDE5F05E55F8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1:15:38.730" v="711"/>
        <pc:sldMkLst>
          <pc:docMk/>
          <pc:sldMk cId="831364190" sldId="310"/>
        </pc:sldMkLst>
        <pc:picChg chg="add">
          <ac:chgData name="Oscar Eduardo Ortiz Pinzón" userId="215d1137-53f0-433c-918c-2d4473199011" providerId="ADAL" clId="{D3D4854A-A2FC-489C-AA54-6F82E0F055E9}" dt="2020-08-13T21:15:38.730" v="711"/>
          <ac:picMkLst>
            <pc:docMk/>
            <pc:sldMk cId="831364190" sldId="310"/>
            <ac:picMk id="4" creationId="{F3759793-7013-4A63-96A8-A56FF3B29416}"/>
          </ac:picMkLst>
        </pc:picChg>
      </pc:sldChg>
      <pc:sldChg chg="addSp new">
        <pc:chgData name="Oscar Eduardo Ortiz Pinzón" userId="215d1137-53f0-433c-918c-2d4473199011" providerId="ADAL" clId="{D3D4854A-A2FC-489C-AA54-6F82E0F055E9}" dt="2020-08-13T21:16:24.176" v="712"/>
        <pc:sldMkLst>
          <pc:docMk/>
          <pc:sldMk cId="4209908436" sldId="311"/>
        </pc:sldMkLst>
        <pc:picChg chg="add">
          <ac:chgData name="Oscar Eduardo Ortiz Pinzón" userId="215d1137-53f0-433c-918c-2d4473199011" providerId="ADAL" clId="{D3D4854A-A2FC-489C-AA54-6F82E0F055E9}" dt="2020-08-13T21:16:24.176" v="712"/>
          <ac:picMkLst>
            <pc:docMk/>
            <pc:sldMk cId="4209908436" sldId="311"/>
            <ac:picMk id="4" creationId="{0AE32257-B081-43DE-9FFD-3D154D167384}"/>
          </ac:picMkLst>
        </pc:picChg>
      </pc:sldChg>
      <pc:sldChg chg="addSp delSp modSp add mod">
        <pc:chgData name="Oscar Eduardo Ortiz Pinzón" userId="215d1137-53f0-433c-918c-2d4473199011" providerId="ADAL" clId="{D3D4854A-A2FC-489C-AA54-6F82E0F055E9}" dt="2020-08-13T20:57:51.481" v="701" actId="14100"/>
        <pc:sldMkLst>
          <pc:docMk/>
          <pc:sldMk cId="4009751436" sldId="312"/>
        </pc:sldMkLst>
        <pc:spChg chg="add del">
          <ac:chgData name="Oscar Eduardo Ortiz Pinzón" userId="215d1137-53f0-433c-918c-2d4473199011" providerId="ADAL" clId="{D3D4854A-A2FC-489C-AA54-6F82E0F055E9}" dt="2020-08-13T20:57:32.190" v="695" actId="22"/>
          <ac:spMkLst>
            <pc:docMk/>
            <pc:sldMk cId="4009751436" sldId="312"/>
            <ac:spMk id="5" creationId="{477662F9-9FD3-4A48-900D-CE0A7DDA34D2}"/>
          </ac:spMkLst>
        </pc:spChg>
        <pc:picChg chg="add del">
          <ac:chgData name="Oscar Eduardo Ortiz Pinzón" userId="215d1137-53f0-433c-918c-2d4473199011" providerId="ADAL" clId="{D3D4854A-A2FC-489C-AA54-6F82E0F055E9}" dt="2020-08-13T20:57:37.719" v="697"/>
          <ac:picMkLst>
            <pc:docMk/>
            <pc:sldMk cId="4009751436" sldId="312"/>
            <ac:picMk id="6" creationId="{8FA530AA-86FC-4EE8-A10B-B2693BF5725C}"/>
          </ac:picMkLst>
        </pc:picChg>
        <pc:picChg chg="add mod">
          <ac:chgData name="Oscar Eduardo Ortiz Pinzón" userId="215d1137-53f0-433c-918c-2d4473199011" providerId="ADAL" clId="{D3D4854A-A2FC-489C-AA54-6F82E0F055E9}" dt="2020-08-13T20:57:51.481" v="701" actId="14100"/>
          <ac:picMkLst>
            <pc:docMk/>
            <pc:sldMk cId="4009751436" sldId="312"/>
            <ac:picMk id="7" creationId="{4B5FB11D-1F3B-49C1-B74E-341CDBE1450D}"/>
          </ac:picMkLst>
        </pc:picChg>
      </pc:sldChg>
      <pc:sldChg chg="addSp delSp modSp add mod setBg">
        <pc:chgData name="Oscar Eduardo Ortiz Pinzón" userId="215d1137-53f0-433c-918c-2d4473199011" providerId="ADAL" clId="{D3D4854A-A2FC-489C-AA54-6F82E0F055E9}" dt="2020-08-13T20:58:36.115" v="707" actId="26606"/>
        <pc:sldMkLst>
          <pc:docMk/>
          <pc:sldMk cId="30953670" sldId="313"/>
        </pc:sldMkLst>
        <pc:spChg chg="add del">
          <ac:chgData name="Oscar Eduardo Ortiz Pinzón" userId="215d1137-53f0-433c-918c-2d4473199011" providerId="ADAL" clId="{D3D4854A-A2FC-489C-AA54-6F82E0F055E9}" dt="2020-08-13T20:58:36.115" v="707" actId="26606"/>
          <ac:spMkLst>
            <pc:docMk/>
            <pc:sldMk cId="30953670" sldId="313"/>
            <ac:spMk id="2" creationId="{A776F1D0-18AD-479C-A955-EBCDFFFFAB9D}"/>
          </ac:spMkLst>
        </pc:spChg>
        <pc:spChg chg="add del">
          <ac:chgData name="Oscar Eduardo Ortiz Pinzón" userId="215d1137-53f0-433c-918c-2d4473199011" providerId="ADAL" clId="{D3D4854A-A2FC-489C-AA54-6F82E0F055E9}" dt="2020-08-13T20:58:36.115" v="707" actId="26606"/>
          <ac:spMkLst>
            <pc:docMk/>
            <pc:sldMk cId="30953670" sldId="313"/>
            <ac:spMk id="3" creationId="{C150FE89-76E8-4ABB-9E08-E71B714A14D6}"/>
          </ac:spMkLst>
        </pc:spChg>
        <pc:spChg chg="add del">
          <ac:chgData name="Oscar Eduardo Ortiz Pinzón" userId="215d1137-53f0-433c-918c-2d4473199011" providerId="ADAL" clId="{D3D4854A-A2FC-489C-AA54-6F82E0F055E9}" dt="2020-08-13T20:58:23.123" v="703" actId="22"/>
          <ac:spMkLst>
            <pc:docMk/>
            <pc:sldMk cId="30953670" sldId="313"/>
            <ac:spMk id="5" creationId="{5BCBAC7A-2232-4EC8-9512-1BEA3ED9AC60}"/>
          </ac:spMkLst>
        </pc:spChg>
        <pc:spChg chg="add del">
          <ac:chgData name="Oscar Eduardo Ortiz Pinzón" userId="215d1137-53f0-433c-918c-2d4473199011" providerId="ADAL" clId="{D3D4854A-A2FC-489C-AA54-6F82E0F055E9}" dt="2020-08-13T20:58:36.029" v="706" actId="26606"/>
          <ac:spMkLst>
            <pc:docMk/>
            <pc:sldMk cId="30953670" sldId="313"/>
            <ac:spMk id="18" creationId="{4ED2C424-5870-46BF-B77E-0C113783BCC5}"/>
          </ac:spMkLst>
        </pc:spChg>
        <pc:spChg chg="add del">
          <ac:chgData name="Oscar Eduardo Ortiz Pinzón" userId="215d1137-53f0-433c-918c-2d4473199011" providerId="ADAL" clId="{D3D4854A-A2FC-489C-AA54-6F82E0F055E9}" dt="2020-08-13T20:58:36.029" v="706" actId="26606"/>
          <ac:spMkLst>
            <pc:docMk/>
            <pc:sldMk cId="30953670" sldId="313"/>
            <ac:spMk id="20" creationId="{44B75501-2C4C-44D8-A541-FA33D7EF15D5}"/>
          </ac:spMkLst>
        </pc:spChg>
        <pc:spChg chg="add">
          <ac:chgData name="Oscar Eduardo Ortiz Pinzón" userId="215d1137-53f0-433c-918c-2d4473199011" providerId="ADAL" clId="{D3D4854A-A2FC-489C-AA54-6F82E0F055E9}" dt="2020-08-13T20:58:36.115" v="707" actId="26606"/>
          <ac:spMkLst>
            <pc:docMk/>
            <pc:sldMk cId="30953670" sldId="313"/>
            <ac:spMk id="24" creationId="{4779A23E-1181-4FED-8D7F-9E5FB9C845CC}"/>
          </ac:spMkLst>
        </pc:spChg>
        <pc:spChg chg="add">
          <ac:chgData name="Oscar Eduardo Ortiz Pinzón" userId="215d1137-53f0-433c-918c-2d4473199011" providerId="ADAL" clId="{D3D4854A-A2FC-489C-AA54-6F82E0F055E9}" dt="2020-08-13T20:58:36.115" v="707" actId="26606"/>
          <ac:spMkLst>
            <pc:docMk/>
            <pc:sldMk cId="30953670" sldId="313"/>
            <ac:spMk id="25" creationId="{6E7CEFAB-3D05-4F5B-BDB0-803004C433E7}"/>
          </ac:spMkLst>
        </pc:spChg>
        <pc:grpChg chg="add del">
          <ac:chgData name="Oscar Eduardo Ortiz Pinzón" userId="215d1137-53f0-433c-918c-2d4473199011" providerId="ADAL" clId="{D3D4854A-A2FC-489C-AA54-6F82E0F055E9}" dt="2020-08-13T20:58:36.029" v="706" actId="26606"/>
          <ac:grpSpMkLst>
            <pc:docMk/>
            <pc:sldMk cId="30953670" sldId="313"/>
            <ac:grpSpMk id="13" creationId="{42AB5EEF-5DB7-47EA-BB55-DC7DAC8A6870}"/>
          </ac:grpSpMkLst>
        </pc:grpChg>
        <pc:grpChg chg="add">
          <ac:chgData name="Oscar Eduardo Ortiz Pinzón" userId="215d1137-53f0-433c-918c-2d4473199011" providerId="ADAL" clId="{D3D4854A-A2FC-489C-AA54-6F82E0F055E9}" dt="2020-08-13T20:58:36.115" v="707" actId="26606"/>
          <ac:grpSpMkLst>
            <pc:docMk/>
            <pc:sldMk cId="30953670" sldId="313"/>
            <ac:grpSpMk id="23" creationId="{42AB5EEF-5DB7-47EA-BB55-DC7DAC8A6870}"/>
          </ac:grpSpMkLst>
        </pc:grpChg>
        <pc:picChg chg="add mod">
          <ac:chgData name="Oscar Eduardo Ortiz Pinzón" userId="215d1137-53f0-433c-918c-2d4473199011" providerId="ADAL" clId="{D3D4854A-A2FC-489C-AA54-6F82E0F055E9}" dt="2020-08-13T20:58:36.115" v="707" actId="26606"/>
          <ac:picMkLst>
            <pc:docMk/>
            <pc:sldMk cId="30953670" sldId="313"/>
            <ac:picMk id="6" creationId="{EB6F8541-B7C3-4BA5-A013-6C38B4F61605}"/>
          </ac:picMkLst>
        </pc:picChg>
        <pc:picChg chg="add del">
          <ac:chgData name="Oscar Eduardo Ortiz Pinzón" userId="215d1137-53f0-433c-918c-2d4473199011" providerId="ADAL" clId="{D3D4854A-A2FC-489C-AA54-6F82E0F055E9}" dt="2020-08-13T20:58:36.029" v="706" actId="26606"/>
          <ac:picMkLst>
            <pc:docMk/>
            <pc:sldMk cId="30953670" sldId="313"/>
            <ac:picMk id="11" creationId="{F770B4CD-535A-4FF2-B700-8C40F0031E93}"/>
          </ac:picMkLst>
        </pc:picChg>
        <pc:picChg chg="add">
          <ac:chgData name="Oscar Eduardo Ortiz Pinzón" userId="215d1137-53f0-433c-918c-2d4473199011" providerId="ADAL" clId="{D3D4854A-A2FC-489C-AA54-6F82E0F055E9}" dt="2020-08-13T20:58:36.115" v="707" actId="26606"/>
          <ac:picMkLst>
            <pc:docMk/>
            <pc:sldMk cId="30953670" sldId="313"/>
            <ac:picMk id="22" creationId="{F770B4CD-535A-4FF2-B700-8C40F0031E93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9:29.355" v="708"/>
        <pc:sldMkLst>
          <pc:docMk/>
          <pc:sldMk cId="1865604644" sldId="314"/>
        </pc:sldMkLst>
        <pc:picChg chg="add">
          <ac:chgData name="Oscar Eduardo Ortiz Pinzón" userId="215d1137-53f0-433c-918c-2d4473199011" providerId="ADAL" clId="{D3D4854A-A2FC-489C-AA54-6F82E0F055E9}" dt="2020-08-13T20:59:29.355" v="708"/>
          <ac:picMkLst>
            <pc:docMk/>
            <pc:sldMk cId="1865604644" sldId="314"/>
            <ac:picMk id="4" creationId="{C38C8249-4588-4449-B5D1-3DA226EA9EFE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1:00:51.771" v="709"/>
        <pc:sldMkLst>
          <pc:docMk/>
          <pc:sldMk cId="2170690326" sldId="315"/>
        </pc:sldMkLst>
        <pc:picChg chg="add">
          <ac:chgData name="Oscar Eduardo Ortiz Pinzón" userId="215d1137-53f0-433c-918c-2d4473199011" providerId="ADAL" clId="{D3D4854A-A2FC-489C-AA54-6F82E0F055E9}" dt="2020-08-13T21:00:51.771" v="709"/>
          <ac:picMkLst>
            <pc:docMk/>
            <pc:sldMk cId="2170690326" sldId="315"/>
            <ac:picMk id="4" creationId="{83A46FD3-7038-4B33-B859-66278E476021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5:08.901" v="690"/>
        <pc:sldMkLst>
          <pc:docMk/>
          <pc:sldMk cId="2122250604" sldId="316"/>
        </pc:sldMkLst>
        <pc:picChg chg="add">
          <ac:chgData name="Oscar Eduardo Ortiz Pinzón" userId="215d1137-53f0-433c-918c-2d4473199011" providerId="ADAL" clId="{D3D4854A-A2FC-489C-AA54-6F82E0F055E9}" dt="2020-08-13T20:55:08.901" v="690"/>
          <ac:picMkLst>
            <pc:docMk/>
            <pc:sldMk cId="2122250604" sldId="316"/>
            <ac:picMk id="4" creationId="{9D31EA7D-FB82-474B-A0EB-90B375C1CDC1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5:31.412" v="691"/>
        <pc:sldMkLst>
          <pc:docMk/>
          <pc:sldMk cId="1431530993" sldId="317"/>
        </pc:sldMkLst>
        <pc:picChg chg="add">
          <ac:chgData name="Oscar Eduardo Ortiz Pinzón" userId="215d1137-53f0-433c-918c-2d4473199011" providerId="ADAL" clId="{D3D4854A-A2FC-489C-AA54-6F82E0F055E9}" dt="2020-08-13T20:55:31.412" v="691"/>
          <ac:picMkLst>
            <pc:docMk/>
            <pc:sldMk cId="1431530993" sldId="317"/>
            <ac:picMk id="4" creationId="{F08740EC-0EC1-4232-8F99-7F613B58BBB6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5:56.743" v="692"/>
        <pc:sldMkLst>
          <pc:docMk/>
          <pc:sldMk cId="1417133079" sldId="318"/>
        </pc:sldMkLst>
        <pc:picChg chg="add">
          <ac:chgData name="Oscar Eduardo Ortiz Pinzón" userId="215d1137-53f0-433c-918c-2d4473199011" providerId="ADAL" clId="{D3D4854A-A2FC-489C-AA54-6F82E0F055E9}" dt="2020-08-13T20:55:56.743" v="692"/>
          <ac:picMkLst>
            <pc:docMk/>
            <pc:sldMk cId="1417133079" sldId="318"/>
            <ac:picMk id="4" creationId="{9056ABB8-43BE-45AA-9780-DDABBBD916B8}"/>
          </ac:picMkLst>
        </pc:picChg>
      </pc:sldChg>
      <pc:sldChg chg="addSp add">
        <pc:chgData name="Oscar Eduardo Ortiz Pinzón" userId="215d1137-53f0-433c-918c-2d4473199011" providerId="ADAL" clId="{D3D4854A-A2FC-489C-AA54-6F82E0F055E9}" dt="2020-08-13T20:56:25.606" v="693"/>
        <pc:sldMkLst>
          <pc:docMk/>
          <pc:sldMk cId="1925644390" sldId="319"/>
        </pc:sldMkLst>
        <pc:picChg chg="add">
          <ac:chgData name="Oscar Eduardo Ortiz Pinzón" userId="215d1137-53f0-433c-918c-2d4473199011" providerId="ADAL" clId="{D3D4854A-A2FC-489C-AA54-6F82E0F055E9}" dt="2020-08-13T20:56:25.606" v="693"/>
          <ac:picMkLst>
            <pc:docMk/>
            <pc:sldMk cId="1925644390" sldId="319"/>
            <ac:picMk id="4" creationId="{D1BA4570-1C89-4772-AE6C-A34159698F60}"/>
          </ac:picMkLst>
        </pc:picChg>
      </pc:sldChg>
      <pc:sldChg chg="addSp delSp modSp new mod">
        <pc:chgData name="Oscar Eduardo Ortiz Pinzón" userId="215d1137-53f0-433c-918c-2d4473199011" providerId="ADAL" clId="{D3D4854A-A2FC-489C-AA54-6F82E0F055E9}" dt="2020-08-13T21:18:34.757" v="725" actId="14100"/>
        <pc:sldMkLst>
          <pc:docMk/>
          <pc:sldMk cId="1584155311" sldId="320"/>
        </pc:sldMkLst>
        <pc:picChg chg="add del">
          <ac:chgData name="Oscar Eduardo Ortiz Pinzón" userId="215d1137-53f0-433c-918c-2d4473199011" providerId="ADAL" clId="{D3D4854A-A2FC-489C-AA54-6F82E0F055E9}" dt="2020-08-13T21:18:17.949" v="721"/>
          <ac:picMkLst>
            <pc:docMk/>
            <pc:sldMk cId="1584155311" sldId="320"/>
            <ac:picMk id="4" creationId="{2871CC7D-24CF-46BA-A4CB-66EC850AB8C3}"/>
          </ac:picMkLst>
        </pc:picChg>
        <pc:picChg chg="add mod">
          <ac:chgData name="Oscar Eduardo Ortiz Pinzón" userId="215d1137-53f0-433c-918c-2d4473199011" providerId="ADAL" clId="{D3D4854A-A2FC-489C-AA54-6F82E0F055E9}" dt="2020-08-13T21:18:34.757" v="725" actId="14100"/>
          <ac:picMkLst>
            <pc:docMk/>
            <pc:sldMk cId="1584155311" sldId="320"/>
            <ac:picMk id="5" creationId="{1FD589FA-532C-4D1B-A0E2-0D52E2651583}"/>
          </ac:picMkLst>
        </pc:picChg>
      </pc:sldChg>
      <pc:sldChg chg="addSp delSp modSp add mod setBg">
        <pc:chgData name="Oscar Eduardo Ortiz Pinzón" userId="215d1137-53f0-433c-918c-2d4473199011" providerId="ADAL" clId="{D3D4854A-A2FC-489C-AA54-6F82E0F055E9}" dt="2020-08-13T21:19:13.698" v="729" actId="26606"/>
        <pc:sldMkLst>
          <pc:docMk/>
          <pc:sldMk cId="3772470592" sldId="321"/>
        </pc:sldMkLst>
        <pc:spChg chg="del">
          <ac:chgData name="Oscar Eduardo Ortiz Pinzón" userId="215d1137-53f0-433c-918c-2d4473199011" providerId="ADAL" clId="{D3D4854A-A2FC-489C-AA54-6F82E0F055E9}" dt="2020-08-13T21:19:13.698" v="729" actId="26606"/>
          <ac:spMkLst>
            <pc:docMk/>
            <pc:sldMk cId="3772470592" sldId="321"/>
            <ac:spMk id="2" creationId="{400AE1D0-E94A-4A60-8E20-20B6234A91A9}"/>
          </ac:spMkLst>
        </pc:spChg>
        <pc:spChg chg="del mod">
          <ac:chgData name="Oscar Eduardo Ortiz Pinzón" userId="215d1137-53f0-433c-918c-2d4473199011" providerId="ADAL" clId="{D3D4854A-A2FC-489C-AA54-6F82E0F055E9}" dt="2020-08-13T21:19:09.062" v="728"/>
          <ac:spMkLst>
            <pc:docMk/>
            <pc:sldMk cId="3772470592" sldId="321"/>
            <ac:spMk id="3" creationId="{10B51275-8C68-4E61-9BC6-061C787316FB}"/>
          </ac:spMkLst>
        </pc:spChg>
        <pc:spChg chg="add">
          <ac:chgData name="Oscar Eduardo Ortiz Pinzón" userId="215d1137-53f0-433c-918c-2d4473199011" providerId="ADAL" clId="{D3D4854A-A2FC-489C-AA54-6F82E0F055E9}" dt="2020-08-13T21:19:13.698" v="729" actId="26606"/>
          <ac:spMkLst>
            <pc:docMk/>
            <pc:sldMk cId="3772470592" sldId="321"/>
            <ac:spMk id="16" creationId="{4779A23E-1181-4FED-8D7F-9E5FB9C845CC}"/>
          </ac:spMkLst>
        </pc:spChg>
        <pc:spChg chg="add">
          <ac:chgData name="Oscar Eduardo Ortiz Pinzón" userId="215d1137-53f0-433c-918c-2d4473199011" providerId="ADAL" clId="{D3D4854A-A2FC-489C-AA54-6F82E0F055E9}" dt="2020-08-13T21:19:13.698" v="729" actId="26606"/>
          <ac:spMkLst>
            <pc:docMk/>
            <pc:sldMk cId="3772470592" sldId="321"/>
            <ac:spMk id="18" creationId="{6E7CEFAB-3D05-4F5B-BDB0-803004C433E7}"/>
          </ac:spMkLst>
        </pc:spChg>
        <pc:grpChg chg="add">
          <ac:chgData name="Oscar Eduardo Ortiz Pinzón" userId="215d1137-53f0-433c-918c-2d4473199011" providerId="ADAL" clId="{D3D4854A-A2FC-489C-AA54-6F82E0F055E9}" dt="2020-08-13T21:19:13.698" v="729" actId="26606"/>
          <ac:grpSpMkLst>
            <pc:docMk/>
            <pc:sldMk cId="3772470592" sldId="321"/>
            <ac:grpSpMk id="11" creationId="{42AB5EEF-5DB7-47EA-BB55-DC7DAC8A6870}"/>
          </ac:grpSpMkLst>
        </pc:grpChg>
        <pc:picChg chg="add mod">
          <ac:chgData name="Oscar Eduardo Ortiz Pinzón" userId="215d1137-53f0-433c-918c-2d4473199011" providerId="ADAL" clId="{D3D4854A-A2FC-489C-AA54-6F82E0F055E9}" dt="2020-08-13T21:19:13.698" v="729" actId="26606"/>
          <ac:picMkLst>
            <pc:docMk/>
            <pc:sldMk cId="3772470592" sldId="321"/>
            <ac:picMk id="4" creationId="{0072195D-F40F-4BF0-A1DD-E30A9D8BE58D}"/>
          </ac:picMkLst>
        </pc:picChg>
        <pc:picChg chg="add">
          <ac:chgData name="Oscar Eduardo Ortiz Pinzón" userId="215d1137-53f0-433c-918c-2d4473199011" providerId="ADAL" clId="{D3D4854A-A2FC-489C-AA54-6F82E0F055E9}" dt="2020-08-13T21:19:13.698" v="729" actId="26606"/>
          <ac:picMkLst>
            <pc:docMk/>
            <pc:sldMk cId="3772470592" sldId="321"/>
            <ac:picMk id="9" creationId="{F770B4CD-535A-4FF2-B700-8C40F0031E93}"/>
          </ac:picMkLst>
        </pc:picChg>
      </pc:sldChg>
      <pc:sldChg chg="addSp delSp modSp add mod setBg">
        <pc:chgData name="Oscar Eduardo Ortiz Pinzón" userId="215d1137-53f0-433c-918c-2d4473199011" providerId="ADAL" clId="{D3D4854A-A2FC-489C-AA54-6F82E0F055E9}" dt="2020-08-13T21:19:58.876" v="731" actId="26606"/>
        <pc:sldMkLst>
          <pc:docMk/>
          <pc:sldMk cId="1434776415" sldId="322"/>
        </pc:sldMkLst>
        <pc:spChg chg="del">
          <ac:chgData name="Oscar Eduardo Ortiz Pinzón" userId="215d1137-53f0-433c-918c-2d4473199011" providerId="ADAL" clId="{D3D4854A-A2FC-489C-AA54-6F82E0F055E9}" dt="2020-08-13T21:19:58.876" v="731" actId="26606"/>
          <ac:spMkLst>
            <pc:docMk/>
            <pc:sldMk cId="1434776415" sldId="322"/>
            <ac:spMk id="2" creationId="{400AE1D0-E94A-4A60-8E20-20B6234A91A9}"/>
          </ac:spMkLst>
        </pc:spChg>
        <pc:spChg chg="del">
          <ac:chgData name="Oscar Eduardo Ortiz Pinzón" userId="215d1137-53f0-433c-918c-2d4473199011" providerId="ADAL" clId="{D3D4854A-A2FC-489C-AA54-6F82E0F055E9}" dt="2020-08-13T21:19:58.876" v="731" actId="26606"/>
          <ac:spMkLst>
            <pc:docMk/>
            <pc:sldMk cId="1434776415" sldId="322"/>
            <ac:spMk id="3" creationId="{10B51275-8C68-4E61-9BC6-061C787316FB}"/>
          </ac:spMkLst>
        </pc:spChg>
        <pc:spChg chg="add">
          <ac:chgData name="Oscar Eduardo Ortiz Pinzón" userId="215d1137-53f0-433c-918c-2d4473199011" providerId="ADAL" clId="{D3D4854A-A2FC-489C-AA54-6F82E0F055E9}" dt="2020-08-13T21:19:58.876" v="731" actId="26606"/>
          <ac:spMkLst>
            <pc:docMk/>
            <pc:sldMk cId="1434776415" sldId="322"/>
            <ac:spMk id="16" creationId="{4779A23E-1181-4FED-8D7F-9E5FB9C845CC}"/>
          </ac:spMkLst>
        </pc:spChg>
        <pc:spChg chg="add">
          <ac:chgData name="Oscar Eduardo Ortiz Pinzón" userId="215d1137-53f0-433c-918c-2d4473199011" providerId="ADAL" clId="{D3D4854A-A2FC-489C-AA54-6F82E0F055E9}" dt="2020-08-13T21:19:58.876" v="731" actId="26606"/>
          <ac:spMkLst>
            <pc:docMk/>
            <pc:sldMk cId="1434776415" sldId="322"/>
            <ac:spMk id="18" creationId="{6E7CEFAB-3D05-4F5B-BDB0-803004C433E7}"/>
          </ac:spMkLst>
        </pc:spChg>
        <pc:grpChg chg="add">
          <ac:chgData name="Oscar Eduardo Ortiz Pinzón" userId="215d1137-53f0-433c-918c-2d4473199011" providerId="ADAL" clId="{D3D4854A-A2FC-489C-AA54-6F82E0F055E9}" dt="2020-08-13T21:19:58.876" v="731" actId="26606"/>
          <ac:grpSpMkLst>
            <pc:docMk/>
            <pc:sldMk cId="1434776415" sldId="322"/>
            <ac:grpSpMk id="11" creationId="{42AB5EEF-5DB7-47EA-BB55-DC7DAC8A6870}"/>
          </ac:grpSpMkLst>
        </pc:grpChg>
        <pc:picChg chg="add mod">
          <ac:chgData name="Oscar Eduardo Ortiz Pinzón" userId="215d1137-53f0-433c-918c-2d4473199011" providerId="ADAL" clId="{D3D4854A-A2FC-489C-AA54-6F82E0F055E9}" dt="2020-08-13T21:19:58.876" v="731" actId="26606"/>
          <ac:picMkLst>
            <pc:docMk/>
            <pc:sldMk cId="1434776415" sldId="322"/>
            <ac:picMk id="4" creationId="{24E557C7-9000-4BEB-A54C-8E8E62784454}"/>
          </ac:picMkLst>
        </pc:picChg>
        <pc:picChg chg="add">
          <ac:chgData name="Oscar Eduardo Ortiz Pinzón" userId="215d1137-53f0-433c-918c-2d4473199011" providerId="ADAL" clId="{D3D4854A-A2FC-489C-AA54-6F82E0F055E9}" dt="2020-08-13T21:19:58.876" v="731" actId="26606"/>
          <ac:picMkLst>
            <pc:docMk/>
            <pc:sldMk cId="1434776415" sldId="322"/>
            <ac:picMk id="9" creationId="{F770B4CD-535A-4FF2-B700-8C40F0031E93}"/>
          </ac:picMkLst>
        </pc:picChg>
      </pc:sldChg>
      <pc:sldChg chg="addSp add ord">
        <pc:chgData name="Oscar Eduardo Ortiz Pinzón" userId="215d1137-53f0-433c-918c-2d4473199011" providerId="ADAL" clId="{D3D4854A-A2FC-489C-AA54-6F82E0F055E9}" dt="2020-08-13T21:17:42.381" v="719"/>
        <pc:sldMkLst>
          <pc:docMk/>
          <pc:sldMk cId="1770759163" sldId="323"/>
        </pc:sldMkLst>
        <pc:picChg chg="add">
          <ac:chgData name="Oscar Eduardo Ortiz Pinzón" userId="215d1137-53f0-433c-918c-2d4473199011" providerId="ADAL" clId="{D3D4854A-A2FC-489C-AA54-6F82E0F055E9}" dt="2020-08-13T21:17:38.129" v="717"/>
          <ac:picMkLst>
            <pc:docMk/>
            <pc:sldMk cId="1770759163" sldId="323"/>
            <ac:picMk id="4" creationId="{765AFD69-1F7F-44FC-ADDA-3CEEFEF45727}"/>
          </ac:picMkLst>
        </pc:picChg>
      </pc:sldChg>
      <pc:sldChg chg="addSp delSp modSp new mod modClrScheme chgLayout">
        <pc:chgData name="Oscar Eduardo Ortiz Pinzón" userId="215d1137-53f0-433c-918c-2d4473199011" providerId="ADAL" clId="{D3D4854A-A2FC-489C-AA54-6F82E0F055E9}" dt="2020-08-13T21:26:58.195" v="763" actId="20577"/>
        <pc:sldMkLst>
          <pc:docMk/>
          <pc:sldMk cId="1571508935" sldId="324"/>
        </pc:sldMkLst>
        <pc:spChg chg="del mod ord">
          <ac:chgData name="Oscar Eduardo Ortiz Pinzón" userId="215d1137-53f0-433c-918c-2d4473199011" providerId="ADAL" clId="{D3D4854A-A2FC-489C-AA54-6F82E0F055E9}" dt="2020-08-13T21:26:36.383" v="733" actId="700"/>
          <ac:spMkLst>
            <pc:docMk/>
            <pc:sldMk cId="1571508935" sldId="324"/>
            <ac:spMk id="2" creationId="{446A6E40-4332-46A6-AFF8-BAB231211D49}"/>
          </ac:spMkLst>
        </pc:spChg>
        <pc:spChg chg="del mod ord">
          <ac:chgData name="Oscar Eduardo Ortiz Pinzón" userId="215d1137-53f0-433c-918c-2d4473199011" providerId="ADAL" clId="{D3D4854A-A2FC-489C-AA54-6F82E0F055E9}" dt="2020-08-13T21:26:36.383" v="733" actId="700"/>
          <ac:spMkLst>
            <pc:docMk/>
            <pc:sldMk cId="1571508935" sldId="324"/>
            <ac:spMk id="3" creationId="{F393464A-FC4F-4613-852A-265ED390F4DD}"/>
          </ac:spMkLst>
        </pc:spChg>
        <pc:spChg chg="add mod ord">
          <ac:chgData name="Oscar Eduardo Ortiz Pinzón" userId="215d1137-53f0-433c-918c-2d4473199011" providerId="ADAL" clId="{D3D4854A-A2FC-489C-AA54-6F82E0F055E9}" dt="2020-08-13T21:26:46.969" v="734"/>
          <ac:spMkLst>
            <pc:docMk/>
            <pc:sldMk cId="1571508935" sldId="324"/>
            <ac:spMk id="4" creationId="{1DAC19C2-D98C-4164-A5A6-972ADED9F5DE}"/>
          </ac:spMkLst>
        </pc:spChg>
        <pc:spChg chg="add mod ord">
          <ac:chgData name="Oscar Eduardo Ortiz Pinzón" userId="215d1137-53f0-433c-918c-2d4473199011" providerId="ADAL" clId="{D3D4854A-A2FC-489C-AA54-6F82E0F055E9}" dt="2020-08-13T21:26:58.195" v="763" actId="20577"/>
          <ac:spMkLst>
            <pc:docMk/>
            <pc:sldMk cId="1571508935" sldId="324"/>
            <ac:spMk id="5" creationId="{541CE8D1-090A-4475-A6EB-0E88657C7682}"/>
          </ac:spMkLst>
        </pc:spChg>
      </pc:sldChg>
    </pc:docChg>
  </pc:docChgLst>
  <pc:docChgLst>
    <pc:chgData name="Oscar Eduardo Ortiz Pinzón" userId="215d1137-53f0-433c-918c-2d4473199011" providerId="ADAL" clId="{59625D6C-F833-4C56-844B-2F014249A250}"/>
    <pc:docChg chg="delSld">
      <pc:chgData name="Oscar Eduardo Ortiz Pinzón" userId="215d1137-53f0-433c-918c-2d4473199011" providerId="ADAL" clId="{59625D6C-F833-4C56-844B-2F014249A250}" dt="2020-08-27T23:17:46.001" v="3" actId="2696"/>
      <pc:docMkLst>
        <pc:docMk/>
      </pc:docMkLst>
      <pc:sldChg chg="del">
        <pc:chgData name="Oscar Eduardo Ortiz Pinzón" userId="215d1137-53f0-433c-918c-2d4473199011" providerId="ADAL" clId="{59625D6C-F833-4C56-844B-2F014249A250}" dt="2020-08-27T23:17:15.636" v="0" actId="2696"/>
        <pc:sldMkLst>
          <pc:docMk/>
          <pc:sldMk cId="410212031" sldId="260"/>
        </pc:sldMkLst>
      </pc:sldChg>
      <pc:sldChg chg="del">
        <pc:chgData name="Oscar Eduardo Ortiz Pinzón" userId="215d1137-53f0-433c-918c-2d4473199011" providerId="ADAL" clId="{59625D6C-F833-4C56-844B-2F014249A250}" dt="2020-08-27T23:17:15.636" v="0" actId="2696"/>
        <pc:sldMkLst>
          <pc:docMk/>
          <pc:sldMk cId="2574840180" sldId="261"/>
        </pc:sldMkLst>
      </pc:sldChg>
      <pc:sldChg chg="del">
        <pc:chgData name="Oscar Eduardo Ortiz Pinzón" userId="215d1137-53f0-433c-918c-2d4473199011" providerId="ADAL" clId="{59625D6C-F833-4C56-844B-2F014249A250}" dt="2020-08-27T23:17:15.636" v="0" actId="2696"/>
        <pc:sldMkLst>
          <pc:docMk/>
          <pc:sldMk cId="1655767241" sldId="262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735054744" sldId="266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1795311828" sldId="267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876488842" sldId="268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1651648321" sldId="269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886388407" sldId="270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4180788659" sldId="271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2995663854" sldId="272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3569213756" sldId="273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1844299089" sldId="274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3068508318" sldId="275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3112532358" sldId="276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3710751069" sldId="277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1695081930" sldId="278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638568087" sldId="279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2729382095" sldId="280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4061803552" sldId="281"/>
        </pc:sldMkLst>
      </pc:sldChg>
      <pc:sldChg chg="del">
        <pc:chgData name="Oscar Eduardo Ortiz Pinzón" userId="215d1137-53f0-433c-918c-2d4473199011" providerId="ADAL" clId="{59625D6C-F833-4C56-844B-2F014249A250}" dt="2020-08-27T23:17:29.785" v="1" actId="47"/>
        <pc:sldMkLst>
          <pc:docMk/>
          <pc:sldMk cId="2662723763" sldId="282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651800311" sldId="283"/>
        </pc:sldMkLst>
      </pc:sldChg>
      <pc:sldChg chg="del">
        <pc:chgData name="Oscar Eduardo Ortiz Pinzón" userId="215d1137-53f0-433c-918c-2d4473199011" providerId="ADAL" clId="{59625D6C-F833-4C56-844B-2F014249A250}" dt="2020-08-27T23:17:37.564" v="2" actId="2696"/>
        <pc:sldMkLst>
          <pc:docMk/>
          <pc:sldMk cId="587852532" sldId="286"/>
        </pc:sldMkLst>
      </pc:sldChg>
      <pc:sldChg chg="del">
        <pc:chgData name="Oscar Eduardo Ortiz Pinzón" userId="215d1137-53f0-433c-918c-2d4473199011" providerId="ADAL" clId="{59625D6C-F833-4C56-844B-2F014249A250}" dt="2020-08-27T23:17:37.564" v="2" actId="2696"/>
        <pc:sldMkLst>
          <pc:docMk/>
          <pc:sldMk cId="946716722" sldId="287"/>
        </pc:sldMkLst>
      </pc:sldChg>
      <pc:sldChg chg="del">
        <pc:chgData name="Oscar Eduardo Ortiz Pinzón" userId="215d1137-53f0-433c-918c-2d4473199011" providerId="ADAL" clId="{59625D6C-F833-4C56-844B-2F014249A250}" dt="2020-08-27T23:17:37.564" v="2" actId="2696"/>
        <pc:sldMkLst>
          <pc:docMk/>
          <pc:sldMk cId="2958591750" sldId="288"/>
        </pc:sldMkLst>
      </pc:sldChg>
      <pc:sldChg chg="del">
        <pc:chgData name="Oscar Eduardo Ortiz Pinzón" userId="215d1137-53f0-433c-918c-2d4473199011" providerId="ADAL" clId="{59625D6C-F833-4C56-844B-2F014249A250}" dt="2020-08-27T23:17:37.564" v="2" actId="2696"/>
        <pc:sldMkLst>
          <pc:docMk/>
          <pc:sldMk cId="2180958088" sldId="289"/>
        </pc:sldMkLst>
      </pc:sldChg>
      <pc:sldChg chg="del">
        <pc:chgData name="Oscar Eduardo Ortiz Pinzón" userId="215d1137-53f0-433c-918c-2d4473199011" providerId="ADAL" clId="{59625D6C-F833-4C56-844B-2F014249A250}" dt="2020-08-27T23:17:37.564" v="2" actId="2696"/>
        <pc:sldMkLst>
          <pc:docMk/>
          <pc:sldMk cId="2324352781" sldId="290"/>
        </pc:sldMkLst>
      </pc:sldChg>
      <pc:sldChg chg="del">
        <pc:chgData name="Oscar Eduardo Ortiz Pinzón" userId="215d1137-53f0-433c-918c-2d4473199011" providerId="ADAL" clId="{59625D6C-F833-4C56-844B-2F014249A250}" dt="2020-08-27T23:17:37.564" v="2" actId="2696"/>
        <pc:sldMkLst>
          <pc:docMk/>
          <pc:sldMk cId="3071278785" sldId="291"/>
        </pc:sldMkLst>
      </pc:sldChg>
      <pc:sldChg chg="del">
        <pc:chgData name="Oscar Eduardo Ortiz Pinzón" userId="215d1137-53f0-433c-918c-2d4473199011" providerId="ADAL" clId="{59625D6C-F833-4C56-844B-2F014249A250}" dt="2020-08-27T23:17:37.564" v="2" actId="2696"/>
        <pc:sldMkLst>
          <pc:docMk/>
          <pc:sldMk cId="3933246994" sldId="292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3754650746" sldId="306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2789769185" sldId="308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1543408901" sldId="309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831364190" sldId="310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4209908436" sldId="311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4009751436" sldId="312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30953670" sldId="313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1865604644" sldId="314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2170690326" sldId="315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2122250604" sldId="316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1431530993" sldId="317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1417133079" sldId="318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1925644390" sldId="319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1584155311" sldId="320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3772470592" sldId="321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1434776415" sldId="322"/>
        </pc:sldMkLst>
      </pc:sldChg>
      <pc:sldChg chg="del">
        <pc:chgData name="Oscar Eduardo Ortiz Pinzón" userId="215d1137-53f0-433c-918c-2d4473199011" providerId="ADAL" clId="{59625D6C-F833-4C56-844B-2F014249A250}" dt="2020-08-27T23:17:46.001" v="3" actId="2696"/>
        <pc:sldMkLst>
          <pc:docMk/>
          <pc:sldMk cId="1770759163" sldId="323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C521CE-EEA0-4A52-9C3F-4AD59EA087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Electiva III </a:t>
            </a:r>
            <a:br>
              <a:rPr lang="es-CO" dirty="0"/>
            </a:br>
            <a:r>
              <a:rPr lang="es-CO" dirty="0"/>
              <a:t>Visión Computacional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A6E12E-F18B-4D1B-94B1-F78942F7BF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Oscar Eduardo Ortiz </a:t>
            </a:r>
            <a:r>
              <a:rPr lang="es-CO" dirty="0" err="1"/>
              <a:t>pinzon</a:t>
            </a:r>
            <a:r>
              <a:rPr lang="es-CO" dirty="0"/>
              <a:t> – docente </a:t>
            </a:r>
          </a:p>
        </p:txBody>
      </p:sp>
    </p:spTree>
    <p:extLst>
      <p:ext uri="{BB962C8B-B14F-4D97-AF65-F5344CB8AC3E}">
        <p14:creationId xmlns:p14="http://schemas.microsoft.com/office/powerpoint/2010/main" val="2402457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0AB20226-CBC3-4216-9ABD-C41ECBF5AE6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42875" y="304800"/>
            <a:ext cx="11515725" cy="507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309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09A775D-E89C-41B6-ADB3-C2B40EFE8C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err="1"/>
              <a:t>Template</a:t>
            </a:r>
            <a:r>
              <a:rPr lang="es-CO" dirty="0"/>
              <a:t> </a:t>
            </a:r>
            <a:r>
              <a:rPr lang="es-CO" dirty="0" err="1"/>
              <a:t>matching</a:t>
            </a:r>
            <a:r>
              <a:rPr lang="es-CO" dirty="0"/>
              <a:t> 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9B1E0A6-8725-45B6-B8D6-B0A88DECED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Oscar Eduardo Ortiz </a:t>
            </a:r>
            <a:r>
              <a:rPr lang="es-CO" dirty="0" err="1"/>
              <a:t>pinzon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547541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FA25F9-A490-4F9D-88E4-9791B7A99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A4C201-68C8-4140-8BEA-5C908E96D75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6689784-ACBC-4BA3-9572-39DBF8204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485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6E40B1-5E07-4087-AC01-E515B1C8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2CDB1F-CCE6-4209-9F81-FA142319B41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554B5A7-9A91-4C1C-BA50-105F4B41F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719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F22B9-E771-466E-AD48-A0A318439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989D49-B57B-4FC0-9788-8A554F8D8C0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032D493-DADA-42D9-92C0-D6D59E862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72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74C68-73D0-4253-AEFE-A2E2DBBDE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EF0A27-7EA6-425D-83B9-1C138151394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943DD8A-774A-4442-9772-B951E7B97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881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09F295-C277-41CD-B29B-6A4B45583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6A035D-224D-4445-96D4-6B0836BD06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BBF410F-A20A-4630-9294-D438890EE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276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2ECE54-C4B4-4EDB-968F-AB8BD6CD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6CF908-9048-4D19-95FC-7B66D42AB23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53D5D29-0E00-495D-B827-1A8FB70BD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732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3A3AF7-7ABE-443B-BC0E-18EDF9A4A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0F05BA-BCE0-4A70-86C6-4E30CE0B94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CA0C193-9CD7-45D3-9620-B02D6F921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4947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8C09E-C163-46FC-8452-F564A3CEC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948FBB-0259-414C-B911-C5B6044EA1E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6BD7333-40CA-44F5-8713-AA4F1A5A6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422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628F03-EE4F-484D-AF91-C29B0208E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Detectar </a:t>
            </a:r>
            <a:r>
              <a:rPr lang="es-CO" dirty="0" err="1"/>
              <a:t>imagenes</a:t>
            </a:r>
            <a:endParaRPr lang="es-CO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C396157C-6EC6-4198-B625-2153E114BC1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899395" y="2063750"/>
            <a:ext cx="3967760" cy="331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472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B4154D-6E63-449B-ACC1-6AAC12201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567943-CCDD-4FE8-B346-C2ED4AD3F1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EE30736-2420-4DDA-AD8F-CEDEF5C68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79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37E8D-FC64-4F68-B747-6FFB2820D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C5322A-79D6-4121-A460-B28EA510A9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1ACBD0F-2E1C-4145-B252-44A52A23A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050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8935BA-6C1E-490A-99B6-E2960EEB1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21B9EF-458A-41D2-862F-670CEE52A2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92C316E-F4DA-4281-AE73-38CD23588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955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A64CC23-C3D5-4ACF-A1CC-77E6819CD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38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6F1D0-18AD-479C-A955-EBCDFFF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0FE89-76E8-4ABB-9E08-E71B714A14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5DBC16B-FF90-4676-A6E6-D7B0BE367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526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B63FC-2243-47B5-9F38-1A0350D6D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Elementos par estereoscópico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DB5B2184-AFA1-4962-A45E-312C21B6D00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316481" y="1584960"/>
            <a:ext cx="7132320" cy="379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77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5DBD9-47F2-4026-9222-B2820B5D3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Motivo de este curso es sencillo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E52984C2-BB54-4F81-91C8-FF0190D316E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832880" y="2063750"/>
            <a:ext cx="6100789" cy="331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58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E791B-5B04-48E3-8804-8B07E504AE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CO" b="1" i="0" dirty="0">
                <a:solidFill>
                  <a:srgbClr val="373A3C"/>
                </a:solidFill>
                <a:effectLst/>
                <a:latin typeface="OpenSans-light"/>
              </a:rPr>
              <a:t>Formación de la imagen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C2E130-37DA-4C41-A679-A1643AF649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Oscar Eduardo Ortiz pinzón</a:t>
            </a:r>
          </a:p>
        </p:txBody>
      </p:sp>
    </p:spTree>
    <p:extLst>
      <p:ext uri="{BB962C8B-B14F-4D97-AF65-F5344CB8AC3E}">
        <p14:creationId xmlns:p14="http://schemas.microsoft.com/office/powerpoint/2010/main" val="2476343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0BE4C7-6EBC-49AB-93AE-7D29F9A7B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Entrada del sistema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8E697B6-715C-4948-A16D-EEFFF487697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89869" y="2063750"/>
            <a:ext cx="9186811" cy="331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552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74C62141-9B2B-4A7E-A080-4362F77C4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Imagen y segmentación de </a:t>
            </a:r>
            <a:r>
              <a:rPr lang="es-CO" dirty="0" err="1"/>
              <a:t>imagenes</a:t>
            </a:r>
            <a:endParaRPr lang="es-CO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6B68B89-4EC0-47A1-9D1C-716F079D344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tretch/>
        </p:blipFill>
        <p:spPr>
          <a:xfrm>
            <a:off x="5046663" y="1239055"/>
            <a:ext cx="6034087" cy="3582964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834E24D-7A5F-43AB-829F-6D6BE6A90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CO" dirty="0"/>
              <a:t>Este seria un ejemplo de los miles de fotografías existentes.</a:t>
            </a:r>
          </a:p>
        </p:txBody>
      </p:sp>
    </p:spTree>
    <p:extLst>
      <p:ext uri="{BB962C8B-B14F-4D97-AF65-F5344CB8AC3E}">
        <p14:creationId xmlns:p14="http://schemas.microsoft.com/office/powerpoint/2010/main" val="510966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DAC19C2-D98C-4164-A5A6-972ADED9F5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b="1" i="0" dirty="0">
                <a:solidFill>
                  <a:srgbClr val="373A3C"/>
                </a:solidFill>
                <a:effectLst/>
                <a:latin typeface="OpenSans-light"/>
              </a:rPr>
              <a:t>Componentes conexas</a:t>
            </a:r>
            <a:endParaRPr lang="es-CO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541CE8D1-090A-4475-A6EB-0E88657C76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Oscar Eduardo Ortiz pinzón</a:t>
            </a:r>
          </a:p>
        </p:txBody>
      </p:sp>
    </p:spTree>
    <p:extLst>
      <p:ext uri="{BB962C8B-B14F-4D97-AF65-F5344CB8AC3E}">
        <p14:creationId xmlns:p14="http://schemas.microsoft.com/office/powerpoint/2010/main" val="1571508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AC69AA-3556-4283-8A2A-8860AD576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b="1" i="0" dirty="0">
                <a:solidFill>
                  <a:srgbClr val="373A3C"/>
                </a:solidFill>
                <a:effectLst/>
                <a:latin typeface="OpenSans-light"/>
              </a:rPr>
              <a:t>Componentes conexas</a:t>
            </a:r>
            <a:endParaRPr lang="es-CO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5176161-2FDF-49A4-BE57-1E7AE63DD7C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857375" y="1837765"/>
            <a:ext cx="8048625" cy="369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0498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63</Words>
  <Application>Microsoft Office PowerPoint</Application>
  <PresentationFormat>Panorámica</PresentationFormat>
  <Paragraphs>15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Arial</vt:lpstr>
      <vt:lpstr>Impact</vt:lpstr>
      <vt:lpstr>OpenSans-light</vt:lpstr>
      <vt:lpstr>Evento principal</vt:lpstr>
      <vt:lpstr>Electiva III  Visión Computacional</vt:lpstr>
      <vt:lpstr>Detectar imagenes</vt:lpstr>
      <vt:lpstr>Elementos par estereoscópico</vt:lpstr>
      <vt:lpstr>Motivo de este curso es sencillo</vt:lpstr>
      <vt:lpstr>Formación de la imagen</vt:lpstr>
      <vt:lpstr>Entrada del sistema</vt:lpstr>
      <vt:lpstr>Imagen y segmentación de imagenes</vt:lpstr>
      <vt:lpstr>Componentes conexas</vt:lpstr>
      <vt:lpstr>Componentes conexas</vt:lpstr>
      <vt:lpstr>Presentación de PowerPoint</vt:lpstr>
      <vt:lpstr>Template matching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Electiva III  Visión Computacional</dc:title>
  <dc:creator>Oscar Eduardo Ortiz Pinzón</dc:creator>
  <cp:lastModifiedBy>Oscar Eduardo Ortiz Pinzón</cp:lastModifiedBy>
  <cp:revision>1</cp:revision>
  <dcterms:created xsi:type="dcterms:W3CDTF">2020-08-13T21:19:58Z</dcterms:created>
  <dcterms:modified xsi:type="dcterms:W3CDTF">2020-08-27T23:18:12Z</dcterms:modified>
</cp:coreProperties>
</file>

<file path=docProps/thumbnail.jpeg>
</file>